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8" r:id="rId5"/>
  </p:sldMasterIdLst>
  <p:notesMasterIdLst>
    <p:notesMasterId r:id="rId55"/>
  </p:notesMasterIdLst>
  <p:sldIdLst>
    <p:sldId id="968" r:id="rId6"/>
    <p:sldId id="6337" r:id="rId7"/>
    <p:sldId id="6338" r:id="rId8"/>
    <p:sldId id="6339" r:id="rId9"/>
    <p:sldId id="6340" r:id="rId10"/>
    <p:sldId id="6346" r:id="rId11"/>
    <p:sldId id="6347" r:id="rId12"/>
    <p:sldId id="6348" r:id="rId13"/>
    <p:sldId id="6374" r:id="rId14"/>
    <p:sldId id="6341" r:id="rId15"/>
    <p:sldId id="6342" r:id="rId16"/>
    <p:sldId id="6343" r:id="rId17"/>
    <p:sldId id="6344" r:id="rId18"/>
    <p:sldId id="6345" r:id="rId19"/>
    <p:sldId id="6349" r:id="rId20"/>
    <p:sldId id="6350" r:id="rId21"/>
    <p:sldId id="6351" r:id="rId22"/>
    <p:sldId id="6352" r:id="rId23"/>
    <p:sldId id="6353" r:id="rId24"/>
    <p:sldId id="6354" r:id="rId25"/>
    <p:sldId id="6355" r:id="rId26"/>
    <p:sldId id="6356" r:id="rId27"/>
    <p:sldId id="6357" r:id="rId28"/>
    <p:sldId id="6358" r:id="rId29"/>
    <p:sldId id="6359" r:id="rId30"/>
    <p:sldId id="6360" r:id="rId31"/>
    <p:sldId id="6361" r:id="rId32"/>
    <p:sldId id="6362" r:id="rId33"/>
    <p:sldId id="6363" r:id="rId34"/>
    <p:sldId id="6364" r:id="rId35"/>
    <p:sldId id="6365" r:id="rId36"/>
    <p:sldId id="6366" r:id="rId37"/>
    <p:sldId id="6367" r:id="rId38"/>
    <p:sldId id="6368" r:id="rId39"/>
    <p:sldId id="6369" r:id="rId40"/>
    <p:sldId id="6370" r:id="rId41"/>
    <p:sldId id="6404" r:id="rId42"/>
    <p:sldId id="6405" r:id="rId43"/>
    <p:sldId id="6407" r:id="rId44"/>
    <p:sldId id="6408" r:id="rId45"/>
    <p:sldId id="6409" r:id="rId46"/>
    <p:sldId id="6410" r:id="rId47"/>
    <p:sldId id="6379" r:id="rId48"/>
    <p:sldId id="6376" r:id="rId49"/>
    <p:sldId id="6377" r:id="rId50"/>
    <p:sldId id="6378" r:id="rId51"/>
    <p:sldId id="6380" r:id="rId52"/>
    <p:sldId id="6383" r:id="rId53"/>
    <p:sldId id="6384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4A509E0-E2F9-F705-ED34-1F4AA02EEDD6}" name="Davide Colaci" initials="DC" userId="S::Davide.Colaci@fr.ey.com::a1e8a326-0b7a-46fd-a681-414b6f813aa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130"/>
    <a:srgbClr val="252423"/>
    <a:srgbClr val="FF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7741B5-480A-43D2-A0E5-C81C2FC42F5B}" v="311" dt="2023-02-26T11:18:25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3758" autoAdjust="0"/>
  </p:normalViewPr>
  <p:slideViewPr>
    <p:cSldViewPr snapToGrid="0">
      <p:cViewPr varScale="1">
        <p:scale>
          <a:sx n="75" d="100"/>
          <a:sy n="75" d="100"/>
        </p:scale>
        <p:origin x="564" y="4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39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9" Type="http://schemas.openxmlformats.org/officeDocument/2006/relationships/slide" Target="slides/slide29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49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1" Type="http://schemas.openxmlformats.org/officeDocument/2006/relationships/slide" Target="slides/slide1.xml"/><Relationship Id="rId6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Colaci" userId="a1e8a326-0b7a-46fd-a681-414b6f813aaa" providerId="ADAL" clId="{4A7741B5-480A-43D2-A0E5-C81C2FC42F5B}"/>
    <pc:docChg chg="undo custSel addSld delSld modSld sldOrd">
      <pc:chgData name="Davide Colaci" userId="a1e8a326-0b7a-46fd-a681-414b6f813aaa" providerId="ADAL" clId="{4A7741B5-480A-43D2-A0E5-C81C2FC42F5B}" dt="2023-02-26T11:28:24.281" v="10042"/>
      <pc:docMkLst>
        <pc:docMk/>
      </pc:docMkLst>
      <pc:sldChg chg="modSp mod">
        <pc:chgData name="Davide Colaci" userId="a1e8a326-0b7a-46fd-a681-414b6f813aaa" providerId="ADAL" clId="{4A7741B5-480A-43D2-A0E5-C81C2FC42F5B}" dt="2023-02-26T01:29:13.129" v="2012" actId="20577"/>
        <pc:sldMkLst>
          <pc:docMk/>
          <pc:sldMk cId="3995486238" sldId="968"/>
        </pc:sldMkLst>
        <pc:spChg chg="mod">
          <ac:chgData name="Davide Colaci" userId="a1e8a326-0b7a-46fd-a681-414b6f813aaa" providerId="ADAL" clId="{4A7741B5-480A-43D2-A0E5-C81C2FC42F5B}" dt="2023-02-26T01:29:13.129" v="2012" actId="20577"/>
          <ac:spMkLst>
            <pc:docMk/>
            <pc:sldMk cId="3995486238" sldId="968"/>
            <ac:spMk id="7" creationId="{00000000-0000-0000-0000-000000000000}"/>
          </ac:spMkLst>
        </pc:spChg>
      </pc:sldChg>
      <pc:sldChg chg="addSp delSp modSp del mod ord">
        <pc:chgData name="Davide Colaci" userId="a1e8a326-0b7a-46fd-a681-414b6f813aaa" providerId="ADAL" clId="{4A7741B5-480A-43D2-A0E5-C81C2FC42F5B}" dt="2023-02-26T00:23:41.673" v="1001" actId="47"/>
        <pc:sldMkLst>
          <pc:docMk/>
          <pc:sldMk cId="1494733188" sldId="6329"/>
        </pc:sldMkLst>
        <pc:spChg chg="add del mod">
          <ac:chgData name="Davide Colaci" userId="a1e8a326-0b7a-46fd-a681-414b6f813aaa" providerId="ADAL" clId="{4A7741B5-480A-43D2-A0E5-C81C2FC42F5B}" dt="2023-02-24T15:30:12.888" v="55" actId="1076"/>
          <ac:spMkLst>
            <pc:docMk/>
            <pc:sldMk cId="1494733188" sldId="6329"/>
            <ac:spMk id="14" creationId="{DE98C1F2-04B6-48BE-8812-BFAF8400E8C6}"/>
          </ac:spMkLst>
        </pc:spChg>
        <pc:picChg chg="del">
          <ac:chgData name="Davide Colaci" userId="a1e8a326-0b7a-46fd-a681-414b6f813aaa" providerId="ADAL" clId="{4A7741B5-480A-43D2-A0E5-C81C2FC42F5B}" dt="2023-02-24T15:29:51.468" v="51" actId="478"/>
          <ac:picMkLst>
            <pc:docMk/>
            <pc:sldMk cId="1494733188" sldId="6329"/>
            <ac:picMk id="13" creationId="{C52D9A99-9ED8-401B-B15B-5260715C7FE1}"/>
          </ac:picMkLst>
        </pc:picChg>
        <pc:picChg chg="add mod">
          <ac:chgData name="Davide Colaci" userId="a1e8a326-0b7a-46fd-a681-414b6f813aaa" providerId="ADAL" clId="{4A7741B5-480A-43D2-A0E5-C81C2FC42F5B}" dt="2023-02-24T15:30:43.420" v="56"/>
          <ac:picMkLst>
            <pc:docMk/>
            <pc:sldMk cId="1494733188" sldId="6329"/>
            <ac:picMk id="15" creationId="{57DFDE4A-73B2-4D5D-AF2A-D3A7658DD51D}"/>
          </ac:picMkLst>
        </pc:picChg>
        <pc:picChg chg="add del mod">
          <ac:chgData name="Davide Colaci" userId="a1e8a326-0b7a-46fd-a681-414b6f813aaa" providerId="ADAL" clId="{4A7741B5-480A-43D2-A0E5-C81C2FC42F5B}" dt="2023-02-24T15:30:50.981" v="58" actId="478"/>
          <ac:picMkLst>
            <pc:docMk/>
            <pc:sldMk cId="1494733188" sldId="6329"/>
            <ac:picMk id="16" creationId="{A0AC95C1-5307-4409-8BA8-FE54ED32D7B8}"/>
          </ac:picMkLst>
        </pc:picChg>
      </pc:sldChg>
      <pc:sldChg chg="addSp delSp modSp add del mod">
        <pc:chgData name="Davide Colaci" userId="a1e8a326-0b7a-46fd-a681-414b6f813aaa" providerId="ADAL" clId="{4A7741B5-480A-43D2-A0E5-C81C2FC42F5B}" dt="2023-02-26T00:23:41.673" v="1001" actId="47"/>
        <pc:sldMkLst>
          <pc:docMk/>
          <pc:sldMk cId="217049069" sldId="6330"/>
        </pc:sldMkLst>
        <pc:spChg chg="del">
          <ac:chgData name="Davide Colaci" userId="a1e8a326-0b7a-46fd-a681-414b6f813aaa" providerId="ADAL" clId="{4A7741B5-480A-43D2-A0E5-C81C2FC42F5B}" dt="2023-02-24T15:31:22.100" v="97" actId="478"/>
          <ac:spMkLst>
            <pc:docMk/>
            <pc:sldMk cId="217049069" sldId="6330"/>
            <ac:spMk id="2" creationId="{21A797B2-0257-4FB5-B773-C2144604A31C}"/>
          </ac:spMkLst>
        </pc:spChg>
        <pc:spChg chg="del">
          <ac:chgData name="Davide Colaci" userId="a1e8a326-0b7a-46fd-a681-414b6f813aaa" providerId="ADAL" clId="{4A7741B5-480A-43D2-A0E5-C81C2FC42F5B}" dt="2023-02-24T15:31:17.944" v="96" actId="478"/>
          <ac:spMkLst>
            <pc:docMk/>
            <pc:sldMk cId="217049069" sldId="6330"/>
            <ac:spMk id="14" creationId="{DE98C1F2-04B6-48BE-8812-BFAF8400E8C6}"/>
          </ac:spMkLst>
        </pc:spChg>
        <pc:picChg chg="add del mod">
          <ac:chgData name="Davide Colaci" userId="a1e8a326-0b7a-46fd-a681-414b6f813aaa" providerId="ADAL" clId="{4A7741B5-480A-43D2-A0E5-C81C2FC42F5B}" dt="2023-02-24T15:32:17.993" v="152" actId="478"/>
          <ac:picMkLst>
            <pc:docMk/>
            <pc:sldMk cId="217049069" sldId="6330"/>
            <ac:picMk id="8" creationId="{24985DA3-5015-4DCD-8DC4-0732F236E1A4}"/>
          </ac:picMkLst>
        </pc:picChg>
        <pc:picChg chg="add mod">
          <ac:chgData name="Davide Colaci" userId="a1e8a326-0b7a-46fd-a681-414b6f813aaa" providerId="ADAL" clId="{4A7741B5-480A-43D2-A0E5-C81C2FC42F5B}" dt="2023-02-24T15:32:21.969" v="153"/>
          <ac:picMkLst>
            <pc:docMk/>
            <pc:sldMk cId="217049069" sldId="6330"/>
            <ac:picMk id="9" creationId="{E1CFAEE8-CCBB-4903-B7CE-D27770AC1CF9}"/>
          </ac:picMkLst>
        </pc:picChg>
        <pc:picChg chg="del">
          <ac:chgData name="Davide Colaci" userId="a1e8a326-0b7a-46fd-a681-414b6f813aaa" providerId="ADAL" clId="{4A7741B5-480A-43D2-A0E5-C81C2FC42F5B}" dt="2023-02-24T15:30:54.675" v="60" actId="478"/>
          <ac:picMkLst>
            <pc:docMk/>
            <pc:sldMk cId="217049069" sldId="6330"/>
            <ac:picMk id="15" creationId="{57DFDE4A-73B2-4D5D-AF2A-D3A7658DD51D}"/>
          </ac:picMkLst>
        </pc:picChg>
      </pc:sldChg>
      <pc:sldChg chg="addSp modSp add del">
        <pc:chgData name="Davide Colaci" userId="a1e8a326-0b7a-46fd-a681-414b6f813aaa" providerId="ADAL" clId="{4A7741B5-480A-43D2-A0E5-C81C2FC42F5B}" dt="2023-02-26T00:23:41.673" v="1001" actId="47"/>
        <pc:sldMkLst>
          <pc:docMk/>
          <pc:sldMk cId="3004117883" sldId="6331"/>
        </pc:sldMkLst>
        <pc:picChg chg="add mod">
          <ac:chgData name="Davide Colaci" userId="a1e8a326-0b7a-46fd-a681-414b6f813aaa" providerId="ADAL" clId="{4A7741B5-480A-43D2-A0E5-C81C2FC42F5B}" dt="2023-02-24T15:32:39.094" v="154"/>
          <ac:picMkLst>
            <pc:docMk/>
            <pc:sldMk cId="3004117883" sldId="6331"/>
            <ac:picMk id="5" creationId="{74F8D6AB-2095-4BF6-A094-C0C56CACB41C}"/>
          </ac:picMkLst>
        </pc:picChg>
      </pc:sldChg>
      <pc:sldChg chg="add del">
        <pc:chgData name="Davide Colaci" userId="a1e8a326-0b7a-46fd-a681-414b6f813aaa" providerId="ADAL" clId="{4A7741B5-480A-43D2-A0E5-C81C2FC42F5B}" dt="2023-02-24T15:31:28.684" v="106" actId="47"/>
        <pc:sldMkLst>
          <pc:docMk/>
          <pc:sldMk cId="3045292431" sldId="6331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291926873" sldId="6331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4289492947" sldId="6331"/>
        </pc:sldMkLst>
      </pc:sldChg>
      <pc:sldChg chg="addSp modSp add del mod ord">
        <pc:chgData name="Davide Colaci" userId="a1e8a326-0b7a-46fd-a681-414b6f813aaa" providerId="ADAL" clId="{4A7741B5-480A-43D2-A0E5-C81C2FC42F5B}" dt="2023-02-26T00:23:41.673" v="1001" actId="47"/>
        <pc:sldMkLst>
          <pc:docMk/>
          <pc:sldMk cId="305771301" sldId="6332"/>
        </pc:sldMkLst>
        <pc:spChg chg="add mod">
          <ac:chgData name="Davide Colaci" userId="a1e8a326-0b7a-46fd-a681-414b6f813aaa" providerId="ADAL" clId="{4A7741B5-480A-43D2-A0E5-C81C2FC42F5B}" dt="2023-02-24T15:33:23.567" v="194" actId="20577"/>
          <ac:spMkLst>
            <pc:docMk/>
            <pc:sldMk cId="305771301" sldId="6332"/>
            <ac:spMk id="2" creationId="{2E4D2335-2B9D-44E5-B456-0AE02DECCCD3}"/>
          </ac:spMkLst>
        </pc:spChg>
      </pc:sldChg>
      <pc:sldChg chg="add del">
        <pc:chgData name="Davide Colaci" userId="a1e8a326-0b7a-46fd-a681-414b6f813aaa" providerId="ADAL" clId="{4A7741B5-480A-43D2-A0E5-C81C2FC42F5B}" dt="2023-02-24T15:31:28.684" v="106" actId="47"/>
        <pc:sldMkLst>
          <pc:docMk/>
          <pc:sldMk cId="560373199" sldId="6332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014919140" sldId="6332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474821670" sldId="6332"/>
        </pc:sldMkLst>
      </pc:sldChg>
      <pc:sldChg chg="addSp modSp add del ord">
        <pc:chgData name="Davide Colaci" userId="a1e8a326-0b7a-46fd-a681-414b6f813aaa" providerId="ADAL" clId="{4A7741B5-480A-43D2-A0E5-C81C2FC42F5B}" dt="2023-02-26T00:23:41.673" v="1001" actId="47"/>
        <pc:sldMkLst>
          <pc:docMk/>
          <pc:sldMk cId="560630243" sldId="6333"/>
        </pc:sldMkLst>
        <pc:picChg chg="add mod">
          <ac:chgData name="Davide Colaci" userId="a1e8a326-0b7a-46fd-a681-414b6f813aaa" providerId="ADAL" clId="{4A7741B5-480A-43D2-A0E5-C81C2FC42F5B}" dt="2023-02-24T15:33:56.750" v="199"/>
          <ac:picMkLst>
            <pc:docMk/>
            <pc:sldMk cId="560630243" sldId="6333"/>
            <ac:picMk id="5" creationId="{93CF7AEB-BD09-4274-AD6B-E159C014F0EF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805667646" sldId="6333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313884432" sldId="6333"/>
        </pc:sldMkLst>
      </pc:sldChg>
      <pc:sldChg chg="add del">
        <pc:chgData name="Davide Colaci" userId="a1e8a326-0b7a-46fd-a681-414b6f813aaa" providerId="ADAL" clId="{4A7741B5-480A-43D2-A0E5-C81C2FC42F5B}" dt="2023-02-24T15:31:28.684" v="106" actId="47"/>
        <pc:sldMkLst>
          <pc:docMk/>
          <pc:sldMk cId="3516632744" sldId="6333"/>
        </pc:sldMkLst>
      </pc:sldChg>
      <pc:sldChg chg="add del">
        <pc:chgData name="Davide Colaci" userId="a1e8a326-0b7a-46fd-a681-414b6f813aaa" providerId="ADAL" clId="{4A7741B5-480A-43D2-A0E5-C81C2FC42F5B}" dt="2023-02-24T15:31:28.684" v="106" actId="47"/>
        <pc:sldMkLst>
          <pc:docMk/>
          <pc:sldMk cId="122836200" sldId="6334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198985035" sldId="6334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275474196" sldId="6334"/>
        </pc:sldMkLst>
      </pc:sldChg>
      <pc:sldChg chg="addSp modSp add del mod ord">
        <pc:chgData name="Davide Colaci" userId="a1e8a326-0b7a-46fd-a681-414b6f813aaa" providerId="ADAL" clId="{4A7741B5-480A-43D2-A0E5-C81C2FC42F5B}" dt="2023-02-26T00:23:41.673" v="1001" actId="47"/>
        <pc:sldMkLst>
          <pc:docMk/>
          <pc:sldMk cId="4082020238" sldId="6334"/>
        </pc:sldMkLst>
        <pc:spChg chg="add mod">
          <ac:chgData name="Davide Colaci" userId="a1e8a326-0b7a-46fd-a681-414b6f813aaa" providerId="ADAL" clId="{4A7741B5-480A-43D2-A0E5-C81C2FC42F5B}" dt="2023-02-24T15:35:28.495" v="237" actId="20577"/>
          <ac:spMkLst>
            <pc:docMk/>
            <pc:sldMk cId="4082020238" sldId="6334"/>
            <ac:spMk id="2" creationId="{0BF25A9E-DFEA-47ED-AE9F-81D53EFC500A}"/>
          </ac:spMkLst>
        </pc:spChg>
      </pc:sldChg>
      <pc:sldChg chg="add del">
        <pc:chgData name="Davide Colaci" userId="a1e8a326-0b7a-46fd-a681-414b6f813aaa" providerId="ADAL" clId="{4A7741B5-480A-43D2-A0E5-C81C2FC42F5B}" dt="2023-02-24T15:31:28.684" v="106" actId="47"/>
        <pc:sldMkLst>
          <pc:docMk/>
          <pc:sldMk cId="725689490" sldId="6335"/>
        </pc:sldMkLst>
      </pc:sldChg>
      <pc:sldChg chg="addSp modSp add del mod">
        <pc:chgData name="Davide Colaci" userId="a1e8a326-0b7a-46fd-a681-414b6f813aaa" providerId="ADAL" clId="{4A7741B5-480A-43D2-A0E5-C81C2FC42F5B}" dt="2023-02-26T00:23:41.673" v="1001" actId="47"/>
        <pc:sldMkLst>
          <pc:docMk/>
          <pc:sldMk cId="1289308676" sldId="6335"/>
        </pc:sldMkLst>
        <pc:spChg chg="add mod">
          <ac:chgData name="Davide Colaci" userId="a1e8a326-0b7a-46fd-a681-414b6f813aaa" providerId="ADAL" clId="{4A7741B5-480A-43D2-A0E5-C81C2FC42F5B}" dt="2023-02-24T15:36:16.302" v="260" actId="20577"/>
          <ac:spMkLst>
            <pc:docMk/>
            <pc:sldMk cId="1289308676" sldId="6335"/>
            <ac:spMk id="2" creationId="{7A60F78C-F2CB-489E-AA5E-99D999789E31}"/>
          </ac:spMkLst>
        </pc:sp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2040467731" sldId="6335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427983366" sldId="6335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1008719404" sldId="6336"/>
        </pc:sldMkLst>
      </pc:sldChg>
      <pc:sldChg chg="add del">
        <pc:chgData name="Davide Colaci" userId="a1e8a326-0b7a-46fd-a681-414b6f813aaa" providerId="ADAL" clId="{4A7741B5-480A-43D2-A0E5-C81C2FC42F5B}" dt="2023-02-24T15:31:28.684" v="106" actId="47"/>
        <pc:sldMkLst>
          <pc:docMk/>
          <pc:sldMk cId="1681037690" sldId="6336"/>
        </pc:sldMkLst>
      </pc:sldChg>
      <pc:sldChg chg="addSp modSp add del mod">
        <pc:chgData name="Davide Colaci" userId="a1e8a326-0b7a-46fd-a681-414b6f813aaa" providerId="ADAL" clId="{4A7741B5-480A-43D2-A0E5-C81C2FC42F5B}" dt="2023-02-26T00:23:41.673" v="1001" actId="47"/>
        <pc:sldMkLst>
          <pc:docMk/>
          <pc:sldMk cId="1982912197" sldId="6336"/>
        </pc:sldMkLst>
        <pc:spChg chg="add mod">
          <ac:chgData name="Davide Colaci" userId="a1e8a326-0b7a-46fd-a681-414b6f813aaa" providerId="ADAL" clId="{4A7741B5-480A-43D2-A0E5-C81C2FC42F5B}" dt="2023-02-24T15:37:25.199" v="368" actId="20577"/>
          <ac:spMkLst>
            <pc:docMk/>
            <pc:sldMk cId="1982912197" sldId="6336"/>
            <ac:spMk id="2" creationId="{90CEC3DB-3651-47DE-B5DF-371E5772F088}"/>
          </ac:spMkLst>
        </pc:sp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2724054597" sldId="6336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983768026" sldId="6337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1522360171" sldId="6337"/>
        </pc:sldMkLst>
      </pc:sldChg>
      <pc:sldChg chg="addSp modSp add mod">
        <pc:chgData name="Davide Colaci" userId="a1e8a326-0b7a-46fd-a681-414b6f813aaa" providerId="ADAL" clId="{4A7741B5-480A-43D2-A0E5-C81C2FC42F5B}" dt="2023-02-26T11:18:10.421" v="9682" actId="20577"/>
        <pc:sldMkLst>
          <pc:docMk/>
          <pc:sldMk cId="2083970791" sldId="6337"/>
        </pc:sldMkLst>
        <pc:spChg chg="add mod">
          <ac:chgData name="Davide Colaci" userId="a1e8a326-0b7a-46fd-a681-414b6f813aaa" providerId="ADAL" clId="{4A7741B5-480A-43D2-A0E5-C81C2FC42F5B}" dt="2023-02-26T10:18:48.935" v="2152" actId="20577"/>
          <ac:spMkLst>
            <pc:docMk/>
            <pc:sldMk cId="2083970791" sldId="6337"/>
            <ac:spMk id="7" creationId="{988ED2F1-0373-46A3-AC8A-438D34549313}"/>
          </ac:spMkLst>
        </pc:spChg>
        <pc:spChg chg="add mod">
          <ac:chgData name="Davide Colaci" userId="a1e8a326-0b7a-46fd-a681-414b6f813aaa" providerId="ADAL" clId="{4A7741B5-480A-43D2-A0E5-C81C2FC42F5B}" dt="2023-02-26T00:31:17.227" v="1081" actId="14100"/>
          <ac:spMkLst>
            <pc:docMk/>
            <pc:sldMk cId="2083970791" sldId="6337"/>
            <ac:spMk id="8" creationId="{2199B534-D5A1-4FE2-BFA7-FA9A78B4AC23}"/>
          </ac:spMkLst>
        </pc:spChg>
        <pc:spChg chg="mod">
          <ac:chgData name="Davide Colaci" userId="a1e8a326-0b7a-46fd-a681-414b6f813aaa" providerId="ADAL" clId="{4A7741B5-480A-43D2-A0E5-C81C2FC42F5B}" dt="2023-02-26T11:18:10.421" v="9682" actId="20577"/>
          <ac:spMkLst>
            <pc:docMk/>
            <pc:sldMk cId="2083970791" sldId="6337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31:05.433" v="1078" actId="1076"/>
          <ac:picMkLst>
            <pc:docMk/>
            <pc:sldMk cId="2083970791" sldId="6337"/>
            <ac:picMk id="3" creationId="{6D333941-09A2-4EE5-822A-70BD0D1CB4F3}"/>
          </ac:picMkLst>
        </pc:picChg>
      </pc:sldChg>
      <pc:sldChg chg="add del">
        <pc:chgData name="Davide Colaci" userId="a1e8a326-0b7a-46fd-a681-414b6f813aaa" providerId="ADAL" clId="{4A7741B5-480A-43D2-A0E5-C81C2FC42F5B}" dt="2023-02-24T15:31:28.684" v="106" actId="47"/>
        <pc:sldMkLst>
          <pc:docMk/>
          <pc:sldMk cId="2388487327" sldId="6337"/>
        </pc:sldMkLst>
      </pc:sldChg>
      <pc:sldChg chg="addSp delSp modSp add mod">
        <pc:chgData name="Davide Colaci" userId="a1e8a326-0b7a-46fd-a681-414b6f813aaa" providerId="ADAL" clId="{4A7741B5-480A-43D2-A0E5-C81C2FC42F5B}" dt="2023-02-26T11:18:30.885" v="9687"/>
        <pc:sldMkLst>
          <pc:docMk/>
          <pc:sldMk cId="1329740568" sldId="6338"/>
        </pc:sldMkLst>
        <pc:spChg chg="add del mod">
          <ac:chgData name="Davide Colaci" userId="a1e8a326-0b7a-46fd-a681-414b6f813aaa" providerId="ADAL" clId="{4A7741B5-480A-43D2-A0E5-C81C2FC42F5B}" dt="2023-02-26T11:18:18.594" v="9684" actId="21"/>
          <ac:spMkLst>
            <pc:docMk/>
            <pc:sldMk cId="1329740568" sldId="6338"/>
            <ac:spMk id="4" creationId="{DCA8ED76-B7B1-4A72-BE51-B99F6934FCFC}"/>
          </ac:spMkLst>
        </pc:spChg>
        <pc:spChg chg="add del mod">
          <ac:chgData name="Davide Colaci" userId="a1e8a326-0b7a-46fd-a681-414b6f813aaa" providerId="ADAL" clId="{4A7741B5-480A-43D2-A0E5-C81C2FC42F5B}" dt="2023-02-26T11:18:18.594" v="9684" actId="21"/>
          <ac:spMkLst>
            <pc:docMk/>
            <pc:sldMk cId="1329740568" sldId="6338"/>
            <ac:spMk id="6" creationId="{8D1A7C7C-2A7B-40A2-96E6-958FE3998C96}"/>
          </ac:spMkLst>
        </pc:spChg>
        <pc:spChg chg="add del mod">
          <ac:chgData name="Davide Colaci" userId="a1e8a326-0b7a-46fd-a681-414b6f813aaa" providerId="ADAL" clId="{4A7741B5-480A-43D2-A0E5-C81C2FC42F5B}" dt="2023-02-26T11:18:18.594" v="9684" actId="21"/>
          <ac:spMkLst>
            <pc:docMk/>
            <pc:sldMk cId="1329740568" sldId="6338"/>
            <ac:spMk id="7" creationId="{C6A8246A-D0C4-4D87-9A14-23266AEA1239}"/>
          </ac:spMkLst>
        </pc:spChg>
        <pc:spChg chg="add mod">
          <ac:chgData name="Davide Colaci" userId="a1e8a326-0b7a-46fd-a681-414b6f813aaa" providerId="ADAL" clId="{4A7741B5-480A-43D2-A0E5-C81C2FC42F5B}" dt="2023-02-26T00:33:55.780" v="1102" actId="1076"/>
          <ac:spMkLst>
            <pc:docMk/>
            <pc:sldMk cId="1329740568" sldId="6338"/>
            <ac:spMk id="9" creationId="{D77BB788-472B-429C-95BE-1229411D5961}"/>
          </ac:spMkLst>
        </pc:spChg>
        <pc:spChg chg="add del mod">
          <ac:chgData name="Davide Colaci" userId="a1e8a326-0b7a-46fd-a681-414b6f813aaa" providerId="ADAL" clId="{4A7741B5-480A-43D2-A0E5-C81C2FC42F5B}" dt="2023-02-26T11:18:18.594" v="9684" actId="21"/>
          <ac:spMkLst>
            <pc:docMk/>
            <pc:sldMk cId="1329740568" sldId="6338"/>
            <ac:spMk id="11" creationId="{5A3CA42D-144F-4949-97C7-EC524A9E4BCF}"/>
          </ac:spMkLst>
        </pc:spChg>
        <pc:spChg chg="add del mod">
          <ac:chgData name="Davide Colaci" userId="a1e8a326-0b7a-46fd-a681-414b6f813aaa" providerId="ADAL" clId="{4A7741B5-480A-43D2-A0E5-C81C2FC42F5B}" dt="2023-02-26T11:18:18.594" v="9684" actId="21"/>
          <ac:spMkLst>
            <pc:docMk/>
            <pc:sldMk cId="1329740568" sldId="6338"/>
            <ac:spMk id="12" creationId="{8B61A618-233F-4F62-B79B-8819839B3384}"/>
          </ac:spMkLst>
        </pc:spChg>
        <pc:spChg chg="add del mod">
          <ac:chgData name="Davide Colaci" userId="a1e8a326-0b7a-46fd-a681-414b6f813aaa" providerId="ADAL" clId="{4A7741B5-480A-43D2-A0E5-C81C2FC42F5B}" dt="2023-02-26T11:18:25.633" v="9686"/>
          <ac:spMkLst>
            <pc:docMk/>
            <pc:sldMk cId="1329740568" sldId="6338"/>
            <ac:spMk id="15" creationId="{E67D9EB2-EA2F-4CA2-BDB3-1B825038B8BA}"/>
          </ac:spMkLst>
        </pc:spChg>
        <pc:spChg chg="add del mod">
          <ac:chgData name="Davide Colaci" userId="a1e8a326-0b7a-46fd-a681-414b6f813aaa" providerId="ADAL" clId="{4A7741B5-480A-43D2-A0E5-C81C2FC42F5B}" dt="2023-02-26T11:18:25.633" v="9686"/>
          <ac:spMkLst>
            <pc:docMk/>
            <pc:sldMk cId="1329740568" sldId="6338"/>
            <ac:spMk id="16" creationId="{C8A4E492-916D-42C9-AC87-FA788A2298CE}"/>
          </ac:spMkLst>
        </pc:spChg>
        <pc:spChg chg="add del mod">
          <ac:chgData name="Davide Colaci" userId="a1e8a326-0b7a-46fd-a681-414b6f813aaa" providerId="ADAL" clId="{4A7741B5-480A-43D2-A0E5-C81C2FC42F5B}" dt="2023-02-26T11:18:25.633" v="9686"/>
          <ac:spMkLst>
            <pc:docMk/>
            <pc:sldMk cId="1329740568" sldId="6338"/>
            <ac:spMk id="17" creationId="{BFE69234-8FEF-4B27-AE9C-16DBD21E1E3E}"/>
          </ac:spMkLst>
        </pc:spChg>
        <pc:spChg chg="add del mod">
          <ac:chgData name="Davide Colaci" userId="a1e8a326-0b7a-46fd-a681-414b6f813aaa" providerId="ADAL" clId="{4A7741B5-480A-43D2-A0E5-C81C2FC42F5B}" dt="2023-02-26T11:18:25.633" v="9686"/>
          <ac:spMkLst>
            <pc:docMk/>
            <pc:sldMk cId="1329740568" sldId="6338"/>
            <ac:spMk id="18" creationId="{1E727EB3-AE63-4440-98E5-FDDA9056CF94}"/>
          </ac:spMkLst>
        </pc:spChg>
        <pc:spChg chg="mod">
          <ac:chgData name="Davide Colaci" userId="a1e8a326-0b7a-46fd-a681-414b6f813aaa" providerId="ADAL" clId="{4A7741B5-480A-43D2-A0E5-C81C2FC42F5B}" dt="2023-02-26T11:18:24.511" v="9685"/>
          <ac:spMkLst>
            <pc:docMk/>
            <pc:sldMk cId="1329740568" sldId="6338"/>
            <ac:spMk id="22" creationId="{0E1FA800-9892-4550-A906-DDC871FF1155}"/>
          </ac:spMkLst>
        </pc:spChg>
        <pc:spChg chg="add del mod">
          <ac:chgData name="Davide Colaci" userId="a1e8a326-0b7a-46fd-a681-414b6f813aaa" providerId="ADAL" clId="{4A7741B5-480A-43D2-A0E5-C81C2FC42F5B}" dt="2023-02-26T11:18:25.633" v="9686"/>
          <ac:spMkLst>
            <pc:docMk/>
            <pc:sldMk cId="1329740568" sldId="6338"/>
            <ac:spMk id="23" creationId="{1DEF0947-C0B5-4877-91A7-5F289BF6ADD1}"/>
          </ac:spMkLst>
        </pc:spChg>
        <pc:spChg chg="add del mod">
          <ac:chgData name="Davide Colaci" userId="a1e8a326-0b7a-46fd-a681-414b6f813aaa" providerId="ADAL" clId="{4A7741B5-480A-43D2-A0E5-C81C2FC42F5B}" dt="2023-02-26T11:18:25.633" v="9686"/>
          <ac:spMkLst>
            <pc:docMk/>
            <pc:sldMk cId="1329740568" sldId="6338"/>
            <ac:spMk id="24" creationId="{E7D03A17-D53D-4AC7-8197-76D4A43A0004}"/>
          </ac:spMkLst>
        </pc:spChg>
        <pc:spChg chg="add del mod">
          <ac:chgData name="Davide Colaci" userId="a1e8a326-0b7a-46fd-a681-414b6f813aaa" providerId="ADAL" clId="{4A7741B5-480A-43D2-A0E5-C81C2FC42F5B}" dt="2023-02-26T11:18:25.633" v="9686"/>
          <ac:spMkLst>
            <pc:docMk/>
            <pc:sldMk cId="1329740568" sldId="6338"/>
            <ac:spMk id="25" creationId="{E0717EE2-FF8E-4C84-9ABE-D4D00466E7E2}"/>
          </ac:spMkLst>
        </pc:spChg>
        <pc:spChg chg="add del mod">
          <ac:chgData name="Davide Colaci" userId="a1e8a326-0b7a-46fd-a681-414b6f813aaa" providerId="ADAL" clId="{4A7741B5-480A-43D2-A0E5-C81C2FC42F5B}" dt="2023-02-26T11:18:30.885" v="9687"/>
          <ac:spMkLst>
            <pc:docMk/>
            <pc:sldMk cId="1329740568" sldId="6338"/>
            <ac:spMk id="67" creationId="{00000000-0000-0000-0000-000000000000}"/>
          </ac:spMkLst>
        </pc:spChg>
        <pc:spChg chg="add del">
          <ac:chgData name="Davide Colaci" userId="a1e8a326-0b7a-46fd-a681-414b6f813aaa" providerId="ADAL" clId="{4A7741B5-480A-43D2-A0E5-C81C2FC42F5B}" dt="2023-02-26T11:18:18.594" v="9684" actId="21"/>
          <ac:spMkLst>
            <pc:docMk/>
            <pc:sldMk cId="1329740568" sldId="6338"/>
            <ac:spMk id="68" creationId="{00000000-0000-0000-0000-000000000000}"/>
          </ac:spMkLst>
        </pc:spChg>
        <pc:spChg chg="add del">
          <ac:chgData name="Davide Colaci" userId="a1e8a326-0b7a-46fd-a681-414b6f813aaa" providerId="ADAL" clId="{4A7741B5-480A-43D2-A0E5-C81C2FC42F5B}" dt="2023-02-26T11:18:18.594" v="9684" actId="21"/>
          <ac:spMkLst>
            <pc:docMk/>
            <pc:sldMk cId="1329740568" sldId="6338"/>
            <ac:spMk id="69" creationId="{00000000-0000-0000-0000-000000000000}"/>
          </ac:spMkLst>
        </pc:spChg>
        <pc:grpChg chg="add del mod">
          <ac:chgData name="Davide Colaci" userId="a1e8a326-0b7a-46fd-a681-414b6f813aaa" providerId="ADAL" clId="{4A7741B5-480A-43D2-A0E5-C81C2FC42F5B}" dt="2023-02-26T11:18:18.594" v="9684" actId="21"/>
          <ac:grpSpMkLst>
            <pc:docMk/>
            <pc:sldMk cId="1329740568" sldId="6338"/>
            <ac:grpSpMk id="5" creationId="{B0EAE326-750B-447D-A8DF-C40E2589EBEC}"/>
          </ac:grpSpMkLst>
        </pc:grpChg>
        <pc:grpChg chg="add del mod">
          <ac:chgData name="Davide Colaci" userId="a1e8a326-0b7a-46fd-a681-414b6f813aaa" providerId="ADAL" clId="{4A7741B5-480A-43D2-A0E5-C81C2FC42F5B}" dt="2023-02-26T11:18:25.633" v="9686"/>
          <ac:grpSpMkLst>
            <pc:docMk/>
            <pc:sldMk cId="1329740568" sldId="6338"/>
            <ac:grpSpMk id="19" creationId="{D3ACA1EB-9B88-46F8-82D3-8A53976319A1}"/>
          </ac:grpSpMkLst>
        </pc:grpChg>
        <pc:picChg chg="add mod">
          <ac:chgData name="Davide Colaci" userId="a1e8a326-0b7a-46fd-a681-414b6f813aaa" providerId="ADAL" clId="{4A7741B5-480A-43D2-A0E5-C81C2FC42F5B}" dt="2023-02-26T00:33:39.787" v="1099" actId="1076"/>
          <ac:picMkLst>
            <pc:docMk/>
            <pc:sldMk cId="1329740568" sldId="6338"/>
            <ac:picMk id="3" creationId="{DC6F6B9D-4011-4120-8A35-E95370630872}"/>
          </ac:picMkLst>
        </pc:picChg>
        <pc:picChg chg="add mod modCrop">
          <ac:chgData name="Davide Colaci" userId="a1e8a326-0b7a-46fd-a681-414b6f813aaa" providerId="ADAL" clId="{4A7741B5-480A-43D2-A0E5-C81C2FC42F5B}" dt="2023-02-26T00:34:01.231" v="1103" actId="1076"/>
          <ac:picMkLst>
            <pc:docMk/>
            <pc:sldMk cId="1329740568" sldId="6338"/>
            <ac:picMk id="8" creationId="{8D22A384-9765-42EE-80CA-78132492AE5B}"/>
          </ac:picMkLst>
        </pc:picChg>
        <pc:picChg chg="mod">
          <ac:chgData name="Davide Colaci" userId="a1e8a326-0b7a-46fd-a681-414b6f813aaa" providerId="ADAL" clId="{4A7741B5-480A-43D2-A0E5-C81C2FC42F5B}" dt="2023-02-26T11:18:24.511" v="9685"/>
          <ac:picMkLst>
            <pc:docMk/>
            <pc:sldMk cId="1329740568" sldId="6338"/>
            <ac:picMk id="20" creationId="{65CAE4E5-E3A4-434C-AA6C-2383A5DA6BC2}"/>
          </ac:picMkLst>
        </pc:picChg>
        <pc:picChg chg="mod">
          <ac:chgData name="Davide Colaci" userId="a1e8a326-0b7a-46fd-a681-414b6f813aaa" providerId="ADAL" clId="{4A7741B5-480A-43D2-A0E5-C81C2FC42F5B}" dt="2023-02-26T11:18:24.511" v="9685"/>
          <ac:picMkLst>
            <pc:docMk/>
            <pc:sldMk cId="1329740568" sldId="6338"/>
            <ac:picMk id="21" creationId="{19FBB03B-88BC-4336-A3F0-1C685D1CAAFF}"/>
          </ac:picMkLst>
        </pc:pic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1638390601" sldId="6338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225271393" sldId="6338"/>
        </pc:sldMkLst>
      </pc:sldChg>
      <pc:sldChg chg="add del">
        <pc:chgData name="Davide Colaci" userId="a1e8a326-0b7a-46fd-a681-414b6f813aaa" providerId="ADAL" clId="{4A7741B5-480A-43D2-A0E5-C81C2FC42F5B}" dt="2023-02-24T15:31:28.684" v="106" actId="47"/>
        <pc:sldMkLst>
          <pc:docMk/>
          <pc:sldMk cId="3023964326" sldId="6338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1804230507" sldId="6339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3073679297" sldId="6339"/>
        </pc:sldMkLst>
      </pc:sldChg>
      <pc:sldChg chg="addSp modSp add mod">
        <pc:chgData name="Davide Colaci" userId="a1e8a326-0b7a-46fd-a681-414b6f813aaa" providerId="ADAL" clId="{4A7741B5-480A-43D2-A0E5-C81C2FC42F5B}" dt="2023-02-26T11:18:33.110" v="9688"/>
        <pc:sldMkLst>
          <pc:docMk/>
          <pc:sldMk cId="3945936950" sldId="6339"/>
        </pc:sldMkLst>
        <pc:spChg chg="add mod">
          <ac:chgData name="Davide Colaci" userId="a1e8a326-0b7a-46fd-a681-414b6f813aaa" providerId="ADAL" clId="{4A7741B5-480A-43D2-A0E5-C81C2FC42F5B}" dt="2023-02-26T00:35:06.592" v="1110" actId="14100"/>
          <ac:spMkLst>
            <pc:docMk/>
            <pc:sldMk cId="3945936950" sldId="6339"/>
            <ac:spMk id="7" creationId="{593C6CD6-99DD-4148-8E28-3259AF503586}"/>
          </ac:spMkLst>
        </pc:spChg>
        <pc:spChg chg="add mod">
          <ac:chgData name="Davide Colaci" userId="a1e8a326-0b7a-46fd-a681-414b6f813aaa" providerId="ADAL" clId="{4A7741B5-480A-43D2-A0E5-C81C2FC42F5B}" dt="2023-02-26T00:35:39.100" v="1126" actId="1035"/>
          <ac:spMkLst>
            <pc:docMk/>
            <pc:sldMk cId="3945936950" sldId="6339"/>
            <ac:spMk id="8" creationId="{965CEADD-13AB-4F6C-9414-DA76000E3EED}"/>
          </ac:spMkLst>
        </pc:spChg>
        <pc:spChg chg="add mod">
          <ac:chgData name="Davide Colaci" userId="a1e8a326-0b7a-46fd-a681-414b6f813aaa" providerId="ADAL" clId="{4A7741B5-480A-43D2-A0E5-C81C2FC42F5B}" dt="2023-02-26T00:35:35.546" v="1124" actId="14100"/>
          <ac:spMkLst>
            <pc:docMk/>
            <pc:sldMk cId="3945936950" sldId="6339"/>
            <ac:spMk id="9" creationId="{F4FF533E-F4AE-40FB-B8E3-7898DC7785FA}"/>
          </ac:spMkLst>
        </pc:spChg>
        <pc:spChg chg="add mod">
          <ac:chgData name="Davide Colaci" userId="a1e8a326-0b7a-46fd-a681-414b6f813aaa" providerId="ADAL" clId="{4A7741B5-480A-43D2-A0E5-C81C2FC42F5B}" dt="2023-02-26T00:35:59.939" v="1132" actId="1036"/>
          <ac:spMkLst>
            <pc:docMk/>
            <pc:sldMk cId="3945936950" sldId="6339"/>
            <ac:spMk id="10" creationId="{D5893733-876A-43E1-B1D2-7957C351A012}"/>
          </ac:spMkLst>
        </pc:spChg>
        <pc:spChg chg="add mod">
          <ac:chgData name="Davide Colaci" userId="a1e8a326-0b7a-46fd-a681-414b6f813aaa" providerId="ADAL" clId="{4A7741B5-480A-43D2-A0E5-C81C2FC42F5B}" dt="2023-02-26T10:20:37.895" v="2302" actId="20577"/>
          <ac:spMkLst>
            <pc:docMk/>
            <pc:sldMk cId="3945936950" sldId="6339"/>
            <ac:spMk id="11" creationId="{7D707799-7F5F-4F9A-B99F-847537460DEC}"/>
          </ac:spMkLst>
        </pc:spChg>
        <pc:spChg chg="mod">
          <ac:chgData name="Davide Colaci" userId="a1e8a326-0b7a-46fd-a681-414b6f813aaa" providerId="ADAL" clId="{4A7741B5-480A-43D2-A0E5-C81C2FC42F5B}" dt="2023-02-26T11:18:33.110" v="9688"/>
          <ac:spMkLst>
            <pc:docMk/>
            <pc:sldMk cId="3945936950" sldId="6339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35:26.587" v="1120" actId="1076"/>
          <ac:picMkLst>
            <pc:docMk/>
            <pc:sldMk cId="3945936950" sldId="6339"/>
            <ac:picMk id="3" creationId="{D66904AF-893A-4015-BC83-3E989E21837D}"/>
          </ac:picMkLst>
        </pc:picChg>
      </pc:sldChg>
      <pc:sldChg chg="addSp modSp add mod">
        <pc:chgData name="Davide Colaci" userId="a1e8a326-0b7a-46fd-a681-414b6f813aaa" providerId="ADAL" clId="{4A7741B5-480A-43D2-A0E5-C81C2FC42F5B}" dt="2023-02-26T11:18:35.535" v="9689"/>
        <pc:sldMkLst>
          <pc:docMk/>
          <pc:sldMk cId="1141972507" sldId="6340"/>
        </pc:sldMkLst>
        <pc:spChg chg="add mod">
          <ac:chgData name="Davide Colaci" userId="a1e8a326-0b7a-46fd-a681-414b6f813aaa" providerId="ADAL" clId="{4A7741B5-480A-43D2-A0E5-C81C2FC42F5B}" dt="2023-02-26T00:36:16.394" v="1139" actId="14100"/>
          <ac:spMkLst>
            <pc:docMk/>
            <pc:sldMk cId="1141972507" sldId="6340"/>
            <ac:spMk id="7" creationId="{46F74B37-92B4-4D7D-B98A-D0E7F9D01DC6}"/>
          </ac:spMkLst>
        </pc:spChg>
        <pc:spChg chg="add mod">
          <ac:chgData name="Davide Colaci" userId="a1e8a326-0b7a-46fd-a681-414b6f813aaa" providerId="ADAL" clId="{4A7741B5-480A-43D2-A0E5-C81C2FC42F5B}" dt="2023-02-26T10:21:28.997" v="2332" actId="20577"/>
          <ac:spMkLst>
            <pc:docMk/>
            <pc:sldMk cId="1141972507" sldId="6340"/>
            <ac:spMk id="8" creationId="{0AAC9DFF-0B51-4FE5-84F4-0A1DA335C4FC}"/>
          </ac:spMkLst>
        </pc:spChg>
        <pc:spChg chg="mod">
          <ac:chgData name="Davide Colaci" userId="a1e8a326-0b7a-46fd-a681-414b6f813aaa" providerId="ADAL" clId="{4A7741B5-480A-43D2-A0E5-C81C2FC42F5B}" dt="2023-02-26T11:18:35.535" v="9689"/>
          <ac:spMkLst>
            <pc:docMk/>
            <pc:sldMk cId="1141972507" sldId="6340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4:40.798" v="1005" actId="1076"/>
          <ac:picMkLst>
            <pc:docMk/>
            <pc:sldMk cId="1141972507" sldId="6340"/>
            <ac:picMk id="3" creationId="{EEB04540-C7FA-411A-803E-EB60C3732CE0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1758758686" sldId="6340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121590082" sldId="6340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293801247" sldId="6341"/>
        </pc:sldMkLst>
      </pc:sldChg>
      <pc:sldChg chg="addSp delSp modSp add mod ord">
        <pc:chgData name="Davide Colaci" userId="a1e8a326-0b7a-46fd-a681-414b6f813aaa" providerId="ADAL" clId="{4A7741B5-480A-43D2-A0E5-C81C2FC42F5B}" dt="2023-02-26T11:19:23.515" v="9741" actId="20577"/>
        <pc:sldMkLst>
          <pc:docMk/>
          <pc:sldMk cId="645954345" sldId="6341"/>
        </pc:sldMkLst>
        <pc:spChg chg="add mod">
          <ac:chgData name="Davide Colaci" userId="a1e8a326-0b7a-46fd-a681-414b6f813aaa" providerId="ADAL" clId="{4A7741B5-480A-43D2-A0E5-C81C2FC42F5B}" dt="2023-02-26T00:38:44.850" v="1172" actId="1076"/>
          <ac:spMkLst>
            <pc:docMk/>
            <pc:sldMk cId="645954345" sldId="6341"/>
            <ac:spMk id="9" creationId="{5C189BBA-9E08-412E-A81F-9C8769522260}"/>
          </ac:spMkLst>
        </pc:spChg>
        <pc:spChg chg="add mod">
          <ac:chgData name="Davide Colaci" userId="a1e8a326-0b7a-46fd-a681-414b6f813aaa" providerId="ADAL" clId="{4A7741B5-480A-43D2-A0E5-C81C2FC42F5B}" dt="2023-02-26T10:23:28.628" v="2749" actId="20577"/>
          <ac:spMkLst>
            <pc:docMk/>
            <pc:sldMk cId="645954345" sldId="6341"/>
            <ac:spMk id="10" creationId="{3493CF07-99B4-4A75-9EC5-8EF43F77AD9A}"/>
          </ac:spMkLst>
        </pc:spChg>
        <pc:spChg chg="mod">
          <ac:chgData name="Davide Colaci" userId="a1e8a326-0b7a-46fd-a681-414b6f813aaa" providerId="ADAL" clId="{4A7741B5-480A-43D2-A0E5-C81C2FC42F5B}" dt="2023-02-26T11:19:23.515" v="9741" actId="20577"/>
          <ac:spMkLst>
            <pc:docMk/>
            <pc:sldMk cId="645954345" sldId="6341"/>
            <ac:spMk id="67" creationId="{00000000-0000-0000-0000-000000000000}"/>
          </ac:spMkLst>
        </pc:spChg>
        <pc:picChg chg="add del">
          <ac:chgData name="Davide Colaci" userId="a1e8a326-0b7a-46fd-a681-414b6f813aaa" providerId="ADAL" clId="{4A7741B5-480A-43D2-A0E5-C81C2FC42F5B}" dt="2023-02-24T15:43:46.043" v="374" actId="478"/>
          <ac:picMkLst>
            <pc:docMk/>
            <pc:sldMk cId="645954345" sldId="6341"/>
            <ac:picMk id="3" creationId="{A06821B5-CCB5-4ADF-9086-1C4AB0D8B2FB}"/>
          </ac:picMkLst>
        </pc:picChg>
        <pc:picChg chg="add mod">
          <ac:chgData name="Davide Colaci" userId="a1e8a326-0b7a-46fd-a681-414b6f813aaa" providerId="ADAL" clId="{4A7741B5-480A-43D2-A0E5-C81C2FC42F5B}" dt="2023-02-26T00:38:38.331" v="1171" actId="1076"/>
          <ac:picMkLst>
            <pc:docMk/>
            <pc:sldMk cId="645954345" sldId="6341"/>
            <ac:picMk id="5" creationId="{3962F53C-150A-424D-BD36-1C1E63BC2916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000112733" sldId="6341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1752816847" sldId="6342"/>
        </pc:sldMkLst>
      </pc:sldChg>
      <pc:sldChg chg="addSp delSp modSp add mod">
        <pc:chgData name="Davide Colaci" userId="a1e8a326-0b7a-46fd-a681-414b6f813aaa" providerId="ADAL" clId="{4A7741B5-480A-43D2-A0E5-C81C2FC42F5B}" dt="2023-02-26T11:19:29.815" v="9742"/>
        <pc:sldMkLst>
          <pc:docMk/>
          <pc:sldMk cId="3001391724" sldId="6342"/>
        </pc:sldMkLst>
        <pc:spChg chg="add mod">
          <ac:chgData name="Davide Colaci" userId="a1e8a326-0b7a-46fd-a681-414b6f813aaa" providerId="ADAL" clId="{4A7741B5-480A-43D2-A0E5-C81C2FC42F5B}" dt="2023-02-26T00:39:54.163" v="1179" actId="164"/>
          <ac:spMkLst>
            <pc:docMk/>
            <pc:sldMk cId="3001391724" sldId="6342"/>
            <ac:spMk id="4" creationId="{8909EDCE-C80A-4025-8D00-2EE04A3FD553}"/>
          </ac:spMkLst>
        </pc:spChg>
        <pc:spChg chg="add mod">
          <ac:chgData name="Davide Colaci" userId="a1e8a326-0b7a-46fd-a681-414b6f813aaa" providerId="ADAL" clId="{4A7741B5-480A-43D2-A0E5-C81C2FC42F5B}" dt="2023-02-26T00:39:07.158" v="1173"/>
          <ac:spMkLst>
            <pc:docMk/>
            <pc:sldMk cId="3001391724" sldId="6342"/>
            <ac:spMk id="7" creationId="{DD5235F6-51F3-429F-B62C-CBE3B7114040}"/>
          </ac:spMkLst>
        </pc:spChg>
        <pc:spChg chg="add del mod">
          <ac:chgData name="Davide Colaci" userId="a1e8a326-0b7a-46fd-a681-414b6f813aaa" providerId="ADAL" clId="{4A7741B5-480A-43D2-A0E5-C81C2FC42F5B}" dt="2023-02-26T00:39:24.563" v="1175" actId="478"/>
          <ac:spMkLst>
            <pc:docMk/>
            <pc:sldMk cId="3001391724" sldId="6342"/>
            <ac:spMk id="8" creationId="{22481B6B-C93C-466F-B243-E63113FAB299}"/>
          </ac:spMkLst>
        </pc:spChg>
        <pc:spChg chg="add mod">
          <ac:chgData name="Davide Colaci" userId="a1e8a326-0b7a-46fd-a681-414b6f813aaa" providerId="ADAL" clId="{4A7741B5-480A-43D2-A0E5-C81C2FC42F5B}" dt="2023-02-26T10:24:29.424" v="2879" actId="20577"/>
          <ac:spMkLst>
            <pc:docMk/>
            <pc:sldMk cId="3001391724" sldId="6342"/>
            <ac:spMk id="11" creationId="{A678BB8D-BA56-4835-9A3D-84A99A1EEE5C}"/>
          </ac:spMkLst>
        </pc:spChg>
        <pc:spChg chg="mod">
          <ac:chgData name="Davide Colaci" userId="a1e8a326-0b7a-46fd-a681-414b6f813aaa" providerId="ADAL" clId="{4A7741B5-480A-43D2-A0E5-C81C2FC42F5B}" dt="2023-02-26T11:19:29.815" v="9742"/>
          <ac:spMkLst>
            <pc:docMk/>
            <pc:sldMk cId="3001391724" sldId="6342"/>
            <ac:spMk id="67" creationId="{00000000-0000-0000-0000-000000000000}"/>
          </ac:spMkLst>
        </pc:spChg>
        <pc:grpChg chg="add mod ord">
          <ac:chgData name="Davide Colaci" userId="a1e8a326-0b7a-46fd-a681-414b6f813aaa" providerId="ADAL" clId="{4A7741B5-480A-43D2-A0E5-C81C2FC42F5B}" dt="2023-02-26T00:39:57.097" v="1180" actId="167"/>
          <ac:grpSpMkLst>
            <pc:docMk/>
            <pc:sldMk cId="3001391724" sldId="6342"/>
            <ac:grpSpMk id="5" creationId="{A384650C-A7B8-4C99-8621-B3EFA323C4FD}"/>
          </ac:grpSpMkLst>
        </pc:grpChg>
        <pc:picChg chg="add mod">
          <ac:chgData name="Davide Colaci" userId="a1e8a326-0b7a-46fd-a681-414b6f813aaa" providerId="ADAL" clId="{4A7741B5-480A-43D2-A0E5-C81C2FC42F5B}" dt="2023-02-26T00:39:54.163" v="1179" actId="164"/>
          <ac:picMkLst>
            <pc:docMk/>
            <pc:sldMk cId="3001391724" sldId="6342"/>
            <ac:picMk id="3" creationId="{4850D451-CE05-4CFF-A24E-D62C9BEE6D10}"/>
          </ac:picMkLst>
        </pc:pic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515074732" sldId="6342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2210152215" sldId="6343"/>
        </pc:sldMkLst>
      </pc:sldChg>
      <pc:sldChg chg="addSp delSp modSp add mod">
        <pc:chgData name="Davide Colaci" userId="a1e8a326-0b7a-46fd-a681-414b6f813aaa" providerId="ADAL" clId="{4A7741B5-480A-43D2-A0E5-C81C2FC42F5B}" dt="2023-02-26T11:19:33.126" v="9743"/>
        <pc:sldMkLst>
          <pc:docMk/>
          <pc:sldMk cId="3251428572" sldId="6343"/>
        </pc:sldMkLst>
        <pc:spChg chg="add del">
          <ac:chgData name="Davide Colaci" userId="a1e8a326-0b7a-46fd-a681-414b6f813aaa" providerId="ADAL" clId="{4A7741B5-480A-43D2-A0E5-C81C2FC42F5B}" dt="2023-02-25T23:40:32.984" v="672" actId="478"/>
          <ac:spMkLst>
            <pc:docMk/>
            <pc:sldMk cId="3251428572" sldId="6343"/>
            <ac:spMk id="8" creationId="{3F46A771-1606-436A-86E8-6630ABCD68D0}"/>
          </ac:spMkLst>
        </pc:spChg>
        <pc:spChg chg="add mod">
          <ac:chgData name="Davide Colaci" userId="a1e8a326-0b7a-46fd-a681-414b6f813aaa" providerId="ADAL" clId="{4A7741B5-480A-43D2-A0E5-C81C2FC42F5B}" dt="2023-02-26T00:40:17.467" v="1183" actId="14100"/>
          <ac:spMkLst>
            <pc:docMk/>
            <pc:sldMk cId="3251428572" sldId="6343"/>
            <ac:spMk id="9" creationId="{E7EEAA40-6C29-4F88-93D6-425D334EB9AD}"/>
          </ac:spMkLst>
        </pc:spChg>
        <pc:spChg chg="add mod">
          <ac:chgData name="Davide Colaci" userId="a1e8a326-0b7a-46fd-a681-414b6f813aaa" providerId="ADAL" clId="{4A7741B5-480A-43D2-A0E5-C81C2FC42F5B}" dt="2023-02-26T00:40:23.424" v="1188" actId="1036"/>
          <ac:spMkLst>
            <pc:docMk/>
            <pc:sldMk cId="3251428572" sldId="6343"/>
            <ac:spMk id="10" creationId="{7A34742A-6B72-40A9-AFE8-1133A860F867}"/>
          </ac:spMkLst>
        </pc:spChg>
        <pc:spChg chg="add mod">
          <ac:chgData name="Davide Colaci" userId="a1e8a326-0b7a-46fd-a681-414b6f813aaa" providerId="ADAL" clId="{4A7741B5-480A-43D2-A0E5-C81C2FC42F5B}" dt="2023-02-26T00:40:30.704" v="1195" actId="1036"/>
          <ac:spMkLst>
            <pc:docMk/>
            <pc:sldMk cId="3251428572" sldId="6343"/>
            <ac:spMk id="11" creationId="{636F48AE-AE0F-42E7-A46E-5CA3DA8147A8}"/>
          </ac:spMkLst>
        </pc:spChg>
        <pc:spChg chg="add mod">
          <ac:chgData name="Davide Colaci" userId="a1e8a326-0b7a-46fd-a681-414b6f813aaa" providerId="ADAL" clId="{4A7741B5-480A-43D2-A0E5-C81C2FC42F5B}" dt="2023-02-26T10:25:08.244" v="3026" actId="20577"/>
          <ac:spMkLst>
            <pc:docMk/>
            <pc:sldMk cId="3251428572" sldId="6343"/>
            <ac:spMk id="12" creationId="{490A47F0-9719-42C5-BF56-D69E9E12BAB0}"/>
          </ac:spMkLst>
        </pc:spChg>
        <pc:spChg chg="mod">
          <ac:chgData name="Davide Colaci" userId="a1e8a326-0b7a-46fd-a681-414b6f813aaa" providerId="ADAL" clId="{4A7741B5-480A-43D2-A0E5-C81C2FC42F5B}" dt="2023-02-26T11:19:33.126" v="9743"/>
          <ac:spMkLst>
            <pc:docMk/>
            <pc:sldMk cId="3251428572" sldId="6343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5:15.554" v="1012" actId="1076"/>
          <ac:picMkLst>
            <pc:docMk/>
            <pc:sldMk cId="3251428572" sldId="6343"/>
            <ac:picMk id="3" creationId="{D9C7405C-85D8-4FC4-B592-C6CF7F970979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1410104141" sldId="6344"/>
        </pc:sldMkLst>
      </pc:sldChg>
      <pc:sldChg chg="addSp delSp modSp add mod">
        <pc:chgData name="Davide Colaci" userId="a1e8a326-0b7a-46fd-a681-414b6f813aaa" providerId="ADAL" clId="{4A7741B5-480A-43D2-A0E5-C81C2FC42F5B}" dt="2023-02-26T11:19:36.009" v="9744"/>
        <pc:sldMkLst>
          <pc:docMk/>
          <pc:sldMk cId="1679784832" sldId="6344"/>
        </pc:sldMkLst>
        <pc:spChg chg="add mod">
          <ac:chgData name="Davide Colaci" userId="a1e8a326-0b7a-46fd-a681-414b6f813aaa" providerId="ADAL" clId="{4A7741B5-480A-43D2-A0E5-C81C2FC42F5B}" dt="2023-02-26T00:40:53.146" v="1202" actId="14100"/>
          <ac:spMkLst>
            <pc:docMk/>
            <pc:sldMk cId="1679784832" sldId="6344"/>
            <ac:spMk id="9" creationId="{F6113470-8D37-4519-BFE8-745FF60018E1}"/>
          </ac:spMkLst>
        </pc:spChg>
        <pc:spChg chg="add mod">
          <ac:chgData name="Davide Colaci" userId="a1e8a326-0b7a-46fd-a681-414b6f813aaa" providerId="ADAL" clId="{4A7741B5-480A-43D2-A0E5-C81C2FC42F5B}" dt="2023-02-26T00:41:07.451" v="1260" actId="1038"/>
          <ac:spMkLst>
            <pc:docMk/>
            <pc:sldMk cId="1679784832" sldId="6344"/>
            <ac:spMk id="10" creationId="{E5A44AFE-48C7-439C-83EA-6701BF67E252}"/>
          </ac:spMkLst>
        </pc:spChg>
        <pc:spChg chg="add mod">
          <ac:chgData name="Davide Colaci" userId="a1e8a326-0b7a-46fd-a681-414b6f813aaa" providerId="ADAL" clId="{4A7741B5-480A-43D2-A0E5-C81C2FC42F5B}" dt="2023-02-26T00:41:20.216" v="1316" actId="1037"/>
          <ac:spMkLst>
            <pc:docMk/>
            <pc:sldMk cId="1679784832" sldId="6344"/>
            <ac:spMk id="11" creationId="{2AE5DDFE-EDBB-4F43-8B63-9AFB16A3FD8E}"/>
          </ac:spMkLst>
        </pc:spChg>
        <pc:spChg chg="add mod">
          <ac:chgData name="Davide Colaci" userId="a1e8a326-0b7a-46fd-a681-414b6f813aaa" providerId="ADAL" clId="{4A7741B5-480A-43D2-A0E5-C81C2FC42F5B}" dt="2023-02-26T00:43:57.676" v="1416" actId="14100"/>
          <ac:spMkLst>
            <pc:docMk/>
            <pc:sldMk cId="1679784832" sldId="6344"/>
            <ac:spMk id="12" creationId="{8CDD8213-C5A9-4C24-AD5F-6601D5803EC7}"/>
          </ac:spMkLst>
        </pc:spChg>
        <pc:spChg chg="add mod">
          <ac:chgData name="Davide Colaci" userId="a1e8a326-0b7a-46fd-a681-414b6f813aaa" providerId="ADAL" clId="{4A7741B5-480A-43D2-A0E5-C81C2FC42F5B}" dt="2023-02-26T10:26:29.278" v="3248" actId="20577"/>
          <ac:spMkLst>
            <pc:docMk/>
            <pc:sldMk cId="1679784832" sldId="6344"/>
            <ac:spMk id="13" creationId="{202731FE-EF24-4BB0-83CA-7B57CAAB50AE}"/>
          </ac:spMkLst>
        </pc:spChg>
        <pc:spChg chg="mod">
          <ac:chgData name="Davide Colaci" userId="a1e8a326-0b7a-46fd-a681-414b6f813aaa" providerId="ADAL" clId="{4A7741B5-480A-43D2-A0E5-C81C2FC42F5B}" dt="2023-02-26T11:19:36.009" v="9744"/>
          <ac:spMkLst>
            <pc:docMk/>
            <pc:sldMk cId="1679784832" sldId="6344"/>
            <ac:spMk id="67" creationId="{00000000-0000-0000-0000-000000000000}"/>
          </ac:spMkLst>
        </pc:spChg>
        <pc:picChg chg="add del">
          <ac:chgData name="Davide Colaci" userId="a1e8a326-0b7a-46fd-a681-414b6f813aaa" providerId="ADAL" clId="{4A7741B5-480A-43D2-A0E5-C81C2FC42F5B}" dt="2023-02-24T15:47:16.640" v="379" actId="478"/>
          <ac:picMkLst>
            <pc:docMk/>
            <pc:sldMk cId="1679784832" sldId="6344"/>
            <ac:picMk id="3" creationId="{41FEE8D9-EA5B-48B0-8423-14DDA918CB8C}"/>
          </ac:picMkLst>
        </pc:picChg>
        <pc:picChg chg="add mod">
          <ac:chgData name="Davide Colaci" userId="a1e8a326-0b7a-46fd-a681-414b6f813aaa" providerId="ADAL" clId="{4A7741B5-480A-43D2-A0E5-C81C2FC42F5B}" dt="2023-02-26T00:40:42.569" v="1200" actId="1076"/>
          <ac:picMkLst>
            <pc:docMk/>
            <pc:sldMk cId="1679784832" sldId="6344"/>
            <ac:picMk id="5" creationId="{14BB866E-4DCC-45D8-8F9A-EC95E846874F}"/>
          </ac:picMkLst>
        </pc:pic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1768921967" sldId="6344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2832274907" sldId="6345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3269439743" sldId="6345"/>
        </pc:sldMkLst>
      </pc:sldChg>
      <pc:sldChg chg="addSp modSp add mod">
        <pc:chgData name="Davide Colaci" userId="a1e8a326-0b7a-46fd-a681-414b6f813aaa" providerId="ADAL" clId="{4A7741B5-480A-43D2-A0E5-C81C2FC42F5B}" dt="2023-02-26T11:19:40.733" v="9745"/>
        <pc:sldMkLst>
          <pc:docMk/>
          <pc:sldMk cId="3452160631" sldId="6345"/>
        </pc:sldMkLst>
        <pc:spChg chg="add mod">
          <ac:chgData name="Davide Colaci" userId="a1e8a326-0b7a-46fd-a681-414b6f813aaa" providerId="ADAL" clId="{4A7741B5-480A-43D2-A0E5-C81C2FC42F5B}" dt="2023-02-26T00:41:43.649" v="1338" actId="1036"/>
          <ac:spMkLst>
            <pc:docMk/>
            <pc:sldMk cId="3452160631" sldId="6345"/>
            <ac:spMk id="7" creationId="{4F703E2F-B03C-459B-802A-E112EBED117F}"/>
          </ac:spMkLst>
        </pc:spChg>
        <pc:spChg chg="add mod">
          <ac:chgData name="Davide Colaci" userId="a1e8a326-0b7a-46fd-a681-414b6f813aaa" providerId="ADAL" clId="{4A7741B5-480A-43D2-A0E5-C81C2FC42F5B}" dt="2023-02-26T10:26:37.455" v="3262" actId="20577"/>
          <ac:spMkLst>
            <pc:docMk/>
            <pc:sldMk cId="3452160631" sldId="6345"/>
            <ac:spMk id="8" creationId="{D588C9B5-ABD8-499D-9440-D6483AD41012}"/>
          </ac:spMkLst>
        </pc:spChg>
        <pc:spChg chg="mod">
          <ac:chgData name="Davide Colaci" userId="a1e8a326-0b7a-46fd-a681-414b6f813aaa" providerId="ADAL" clId="{4A7741B5-480A-43D2-A0E5-C81C2FC42F5B}" dt="2023-02-26T11:19:40.733" v="9745"/>
          <ac:spMkLst>
            <pc:docMk/>
            <pc:sldMk cId="3452160631" sldId="6345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5:29.275" v="1014" actId="1076"/>
          <ac:picMkLst>
            <pc:docMk/>
            <pc:sldMk cId="3452160631" sldId="6345"/>
            <ac:picMk id="3" creationId="{6E61780C-5337-4921-BA4F-3F2DE3B2F039}"/>
          </ac:picMkLst>
        </pc:picChg>
      </pc:sldChg>
      <pc:sldChg chg="addSp delSp modSp add mod ord">
        <pc:chgData name="Davide Colaci" userId="a1e8a326-0b7a-46fd-a681-414b6f813aaa" providerId="ADAL" clId="{4A7741B5-480A-43D2-A0E5-C81C2FC42F5B}" dt="2023-02-26T11:18:51.766" v="9714" actId="20577"/>
        <pc:sldMkLst>
          <pc:docMk/>
          <pc:sldMk cId="869718306" sldId="6346"/>
        </pc:sldMkLst>
        <pc:spChg chg="add del">
          <ac:chgData name="Davide Colaci" userId="a1e8a326-0b7a-46fd-a681-414b6f813aaa" providerId="ADAL" clId="{4A7741B5-480A-43D2-A0E5-C81C2FC42F5B}" dt="2023-02-26T10:20:49.342" v="2317" actId="478"/>
          <ac:spMkLst>
            <pc:docMk/>
            <pc:sldMk cId="869718306" sldId="6346"/>
            <ac:spMk id="8" creationId="{D11D53F0-073B-45BA-9077-E0454117D19D}"/>
          </ac:spMkLst>
        </pc:spChg>
        <pc:spChg chg="add mod">
          <ac:chgData name="Davide Colaci" userId="a1e8a326-0b7a-46fd-a681-414b6f813aaa" providerId="ADAL" clId="{4A7741B5-480A-43D2-A0E5-C81C2FC42F5B}" dt="2023-02-26T00:36:29.346" v="1144" actId="1038"/>
          <ac:spMkLst>
            <pc:docMk/>
            <pc:sldMk cId="869718306" sldId="6346"/>
            <ac:spMk id="9" creationId="{19A76527-E1DB-49BB-A997-2CFC83D15A7A}"/>
          </ac:spMkLst>
        </pc:spChg>
        <pc:spChg chg="add mod">
          <ac:chgData name="Davide Colaci" userId="a1e8a326-0b7a-46fd-a681-414b6f813aaa" providerId="ADAL" clId="{4A7741B5-480A-43D2-A0E5-C81C2FC42F5B}" dt="2023-02-26T10:20:49.768" v="2318"/>
          <ac:spMkLst>
            <pc:docMk/>
            <pc:sldMk cId="869718306" sldId="6346"/>
            <ac:spMk id="10" creationId="{ED4847CF-2A47-4F39-B318-54DF35D13D18}"/>
          </ac:spMkLst>
        </pc:spChg>
        <pc:spChg chg="add mod">
          <ac:chgData name="Davide Colaci" userId="a1e8a326-0b7a-46fd-a681-414b6f813aaa" providerId="ADAL" clId="{4A7741B5-480A-43D2-A0E5-C81C2FC42F5B}" dt="2023-02-26T10:24:14.864" v="2863" actId="20577"/>
          <ac:spMkLst>
            <pc:docMk/>
            <pc:sldMk cId="869718306" sldId="6346"/>
            <ac:spMk id="11" creationId="{217B6DFD-2BCB-4E6C-A0C6-8A700C8D8759}"/>
          </ac:spMkLst>
        </pc:spChg>
        <pc:spChg chg="mod">
          <ac:chgData name="Davide Colaci" userId="a1e8a326-0b7a-46fd-a681-414b6f813aaa" providerId="ADAL" clId="{4A7741B5-480A-43D2-A0E5-C81C2FC42F5B}" dt="2023-02-26T11:18:51.766" v="9714" actId="20577"/>
          <ac:spMkLst>
            <pc:docMk/>
            <pc:sldMk cId="869718306" sldId="6346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4:47.094" v="1006" actId="1076"/>
          <ac:picMkLst>
            <pc:docMk/>
            <pc:sldMk cId="869718306" sldId="6346"/>
            <ac:picMk id="3" creationId="{E95A99CA-C628-442C-8B6C-AE82CB0DED08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916392754" sldId="6346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539250623" sldId="6346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832508748" sldId="6347"/>
        </pc:sldMkLst>
      </pc:sldChg>
      <pc:sldChg chg="addSp modSp add mod ord">
        <pc:chgData name="Davide Colaci" userId="a1e8a326-0b7a-46fd-a681-414b6f813aaa" providerId="ADAL" clId="{4A7741B5-480A-43D2-A0E5-C81C2FC42F5B}" dt="2023-02-26T11:18:55.559" v="9715"/>
        <pc:sldMkLst>
          <pc:docMk/>
          <pc:sldMk cId="1673966928" sldId="6347"/>
        </pc:sldMkLst>
        <pc:spChg chg="add mod">
          <ac:chgData name="Davide Colaci" userId="a1e8a326-0b7a-46fd-a681-414b6f813aaa" providerId="ADAL" clId="{4A7741B5-480A-43D2-A0E5-C81C2FC42F5B}" dt="2023-02-26T00:37:19.907" v="1151" actId="164"/>
          <ac:spMkLst>
            <pc:docMk/>
            <pc:sldMk cId="1673966928" sldId="6347"/>
            <ac:spMk id="4" creationId="{D2EDE0CA-CA0B-4241-B004-21C0DF9FF131}"/>
          </ac:spMkLst>
        </pc:spChg>
        <pc:spChg chg="add mod">
          <ac:chgData name="Davide Colaci" userId="a1e8a326-0b7a-46fd-a681-414b6f813aaa" providerId="ADAL" clId="{4A7741B5-480A-43D2-A0E5-C81C2FC42F5B}" dt="2023-02-26T00:36:40.608" v="1147" actId="14100"/>
          <ac:spMkLst>
            <pc:docMk/>
            <pc:sldMk cId="1673966928" sldId="6347"/>
            <ac:spMk id="7" creationId="{1A5F3BBD-0B79-4C66-826B-5F33991DB0D7}"/>
          </ac:spMkLst>
        </pc:spChg>
        <pc:spChg chg="add mod">
          <ac:chgData name="Davide Colaci" userId="a1e8a326-0b7a-46fd-a681-414b6f813aaa" providerId="ADAL" clId="{4A7741B5-480A-43D2-A0E5-C81C2FC42F5B}" dt="2023-02-26T00:37:36.017" v="1156" actId="14100"/>
          <ac:spMkLst>
            <pc:docMk/>
            <pc:sldMk cId="1673966928" sldId="6347"/>
            <ac:spMk id="10" creationId="{E54E127E-10D8-435F-B4B6-30516C625F98}"/>
          </ac:spMkLst>
        </pc:spChg>
        <pc:spChg chg="add mod">
          <ac:chgData name="Davide Colaci" userId="a1e8a326-0b7a-46fd-a681-414b6f813aaa" providerId="ADAL" clId="{4A7741B5-480A-43D2-A0E5-C81C2FC42F5B}" dt="2023-02-26T10:21:49.818" v="2396" actId="20577"/>
          <ac:spMkLst>
            <pc:docMk/>
            <pc:sldMk cId="1673966928" sldId="6347"/>
            <ac:spMk id="11" creationId="{3DAA814E-426F-4DFB-91BF-D1FD9C59F43D}"/>
          </ac:spMkLst>
        </pc:spChg>
        <pc:spChg chg="mod">
          <ac:chgData name="Davide Colaci" userId="a1e8a326-0b7a-46fd-a681-414b6f813aaa" providerId="ADAL" clId="{4A7741B5-480A-43D2-A0E5-C81C2FC42F5B}" dt="2023-02-26T11:18:55.559" v="9715"/>
          <ac:spMkLst>
            <pc:docMk/>
            <pc:sldMk cId="1673966928" sldId="6347"/>
            <ac:spMk id="67" creationId="{00000000-0000-0000-0000-000000000000}"/>
          </ac:spMkLst>
        </pc:spChg>
        <pc:grpChg chg="add mod">
          <ac:chgData name="Davide Colaci" userId="a1e8a326-0b7a-46fd-a681-414b6f813aaa" providerId="ADAL" clId="{4A7741B5-480A-43D2-A0E5-C81C2FC42F5B}" dt="2023-02-26T00:37:30.189" v="1154" actId="1076"/>
          <ac:grpSpMkLst>
            <pc:docMk/>
            <pc:sldMk cId="1673966928" sldId="6347"/>
            <ac:grpSpMk id="5" creationId="{21FE83FB-BCAE-40CF-868F-91DB18F00B9D}"/>
          </ac:grpSpMkLst>
        </pc:grpChg>
        <pc:picChg chg="add mod">
          <ac:chgData name="Davide Colaci" userId="a1e8a326-0b7a-46fd-a681-414b6f813aaa" providerId="ADAL" clId="{4A7741B5-480A-43D2-A0E5-C81C2FC42F5B}" dt="2023-02-26T00:37:19.907" v="1151" actId="164"/>
          <ac:picMkLst>
            <pc:docMk/>
            <pc:sldMk cId="1673966928" sldId="6347"/>
            <ac:picMk id="3" creationId="{15088A12-8CF3-43DF-AA9B-EB2C7C26D067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291915513" sldId="6347"/>
        </pc:sldMkLst>
      </pc:sldChg>
      <pc:sldChg chg="addSp modSp add mod ord">
        <pc:chgData name="Davide Colaci" userId="a1e8a326-0b7a-46fd-a681-414b6f813aaa" providerId="ADAL" clId="{4A7741B5-480A-43D2-A0E5-C81C2FC42F5B}" dt="2023-02-26T11:18:58.373" v="9716"/>
        <pc:sldMkLst>
          <pc:docMk/>
          <pc:sldMk cId="654509429" sldId="6348"/>
        </pc:sldMkLst>
        <pc:spChg chg="add mod">
          <ac:chgData name="Davide Colaci" userId="a1e8a326-0b7a-46fd-a681-414b6f813aaa" providerId="ADAL" clId="{4A7741B5-480A-43D2-A0E5-C81C2FC42F5B}" dt="2023-02-26T00:37:54.752" v="1159" actId="14100"/>
          <ac:spMkLst>
            <pc:docMk/>
            <pc:sldMk cId="654509429" sldId="6348"/>
            <ac:spMk id="7" creationId="{8AB056F6-82FB-459D-A633-EF63F0DB36AE}"/>
          </ac:spMkLst>
        </pc:spChg>
        <pc:spChg chg="add mod">
          <ac:chgData name="Davide Colaci" userId="a1e8a326-0b7a-46fd-a681-414b6f813aaa" providerId="ADAL" clId="{4A7741B5-480A-43D2-A0E5-C81C2FC42F5B}" dt="2023-02-26T00:38:04.543" v="1162" actId="1076"/>
          <ac:spMkLst>
            <pc:docMk/>
            <pc:sldMk cId="654509429" sldId="6348"/>
            <ac:spMk id="8" creationId="{66F72701-5DE8-4A69-901C-10EE38DD118D}"/>
          </ac:spMkLst>
        </pc:spChg>
        <pc:spChg chg="add mod">
          <ac:chgData name="Davide Colaci" userId="a1e8a326-0b7a-46fd-a681-414b6f813aaa" providerId="ADAL" clId="{4A7741B5-480A-43D2-A0E5-C81C2FC42F5B}" dt="2023-02-26T00:38:09.176" v="1164" actId="1076"/>
          <ac:spMkLst>
            <pc:docMk/>
            <pc:sldMk cId="654509429" sldId="6348"/>
            <ac:spMk id="9" creationId="{DFF1BB5C-05D1-4856-BD4D-13017FFDBF4A}"/>
          </ac:spMkLst>
        </pc:spChg>
        <pc:spChg chg="add mod">
          <ac:chgData name="Davide Colaci" userId="a1e8a326-0b7a-46fd-a681-414b6f813aaa" providerId="ADAL" clId="{4A7741B5-480A-43D2-A0E5-C81C2FC42F5B}" dt="2023-02-26T00:38:12.887" v="1166" actId="1076"/>
          <ac:spMkLst>
            <pc:docMk/>
            <pc:sldMk cId="654509429" sldId="6348"/>
            <ac:spMk id="10" creationId="{1050FCAB-8F66-4B47-AD61-1DC8C636E449}"/>
          </ac:spMkLst>
        </pc:spChg>
        <pc:spChg chg="add mod">
          <ac:chgData name="Davide Colaci" userId="a1e8a326-0b7a-46fd-a681-414b6f813aaa" providerId="ADAL" clId="{4A7741B5-480A-43D2-A0E5-C81C2FC42F5B}" dt="2023-02-26T00:44:12.177" v="1435" actId="1035"/>
          <ac:spMkLst>
            <pc:docMk/>
            <pc:sldMk cId="654509429" sldId="6348"/>
            <ac:spMk id="11" creationId="{E92AD530-8F05-44B2-919E-3372844EA0F0}"/>
          </ac:spMkLst>
        </pc:spChg>
        <pc:spChg chg="add mod">
          <ac:chgData name="Davide Colaci" userId="a1e8a326-0b7a-46fd-a681-414b6f813aaa" providerId="ADAL" clId="{4A7741B5-480A-43D2-A0E5-C81C2FC42F5B}" dt="2023-02-26T10:22:41.697" v="2591" actId="20577"/>
          <ac:spMkLst>
            <pc:docMk/>
            <pc:sldMk cId="654509429" sldId="6348"/>
            <ac:spMk id="12" creationId="{25EEAC8E-E916-415C-B2E4-6C07EDB2DE91}"/>
          </ac:spMkLst>
        </pc:spChg>
        <pc:spChg chg="mod">
          <ac:chgData name="Davide Colaci" userId="a1e8a326-0b7a-46fd-a681-414b6f813aaa" providerId="ADAL" clId="{4A7741B5-480A-43D2-A0E5-C81C2FC42F5B}" dt="2023-02-26T11:18:58.373" v="9716"/>
          <ac:spMkLst>
            <pc:docMk/>
            <pc:sldMk cId="654509429" sldId="6348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4:55.721" v="1008" actId="1076"/>
          <ac:picMkLst>
            <pc:docMk/>
            <pc:sldMk cId="654509429" sldId="6348"/>
            <ac:picMk id="3" creationId="{9AA6D38A-78E7-4C99-886C-CCF2CE5C0A49}"/>
          </ac:picMkLst>
        </pc:pic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1625079681" sldId="6348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3519849568" sldId="6348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159062117" sldId="6349"/>
        </pc:sldMkLst>
      </pc:sldChg>
      <pc:sldChg chg="addSp modSp add mod">
        <pc:chgData name="Davide Colaci" userId="a1e8a326-0b7a-46fd-a681-414b6f813aaa" providerId="ADAL" clId="{4A7741B5-480A-43D2-A0E5-C81C2FC42F5B}" dt="2023-02-26T11:20:25.289" v="9767" actId="20577"/>
        <pc:sldMkLst>
          <pc:docMk/>
          <pc:sldMk cId="201182619" sldId="6349"/>
        </pc:sldMkLst>
        <pc:spChg chg="add mod">
          <ac:chgData name="Davide Colaci" userId="a1e8a326-0b7a-46fd-a681-414b6f813aaa" providerId="ADAL" clId="{4A7741B5-480A-43D2-A0E5-C81C2FC42F5B}" dt="2023-02-26T00:42:17.423" v="1381" actId="1036"/>
          <ac:spMkLst>
            <pc:docMk/>
            <pc:sldMk cId="201182619" sldId="6349"/>
            <ac:spMk id="7" creationId="{399F8D89-C5BA-44CA-97F1-BCF82D22E567}"/>
          </ac:spMkLst>
        </pc:spChg>
        <pc:spChg chg="add mod">
          <ac:chgData name="Davide Colaci" userId="a1e8a326-0b7a-46fd-a681-414b6f813aaa" providerId="ADAL" clId="{4A7741B5-480A-43D2-A0E5-C81C2FC42F5B}" dt="2023-02-26T10:28:30.857" v="3540" actId="20577"/>
          <ac:spMkLst>
            <pc:docMk/>
            <pc:sldMk cId="201182619" sldId="6349"/>
            <ac:spMk id="8" creationId="{6D9F02C4-12CB-4A1B-8F4C-3A2D131A739C}"/>
          </ac:spMkLst>
        </pc:spChg>
        <pc:spChg chg="mod">
          <ac:chgData name="Davide Colaci" userId="a1e8a326-0b7a-46fd-a681-414b6f813aaa" providerId="ADAL" clId="{4A7741B5-480A-43D2-A0E5-C81C2FC42F5B}" dt="2023-02-26T11:20:25.289" v="9767" actId="20577"/>
          <ac:spMkLst>
            <pc:docMk/>
            <pc:sldMk cId="201182619" sldId="6349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5:34.255" v="1015" actId="1076"/>
          <ac:picMkLst>
            <pc:docMk/>
            <pc:sldMk cId="201182619" sldId="6349"/>
            <ac:picMk id="3" creationId="{C6D24FCF-4E93-422F-8975-E7076D853005}"/>
          </ac:picMkLst>
        </pc:pic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2298016314" sldId="6349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2630234636" sldId="6350"/>
        </pc:sldMkLst>
      </pc:sldChg>
      <pc:sldChg chg="addSp modSp add mod">
        <pc:chgData name="Davide Colaci" userId="a1e8a326-0b7a-46fd-a681-414b6f813aaa" providerId="ADAL" clId="{4A7741B5-480A-43D2-A0E5-C81C2FC42F5B}" dt="2023-02-26T11:20:32.439" v="9768"/>
        <pc:sldMkLst>
          <pc:docMk/>
          <pc:sldMk cId="2669480596" sldId="6350"/>
        </pc:sldMkLst>
        <pc:spChg chg="add mod">
          <ac:chgData name="Davide Colaci" userId="a1e8a326-0b7a-46fd-a681-414b6f813aaa" providerId="ADAL" clId="{4A7741B5-480A-43D2-A0E5-C81C2FC42F5B}" dt="2023-02-26T00:42:56.723" v="1388" actId="164"/>
          <ac:spMkLst>
            <pc:docMk/>
            <pc:sldMk cId="2669480596" sldId="6350"/>
            <ac:spMk id="4" creationId="{39AD5432-8894-4C0A-B422-23DD2C1F9505}"/>
          </ac:spMkLst>
        </pc:spChg>
        <pc:spChg chg="add mod">
          <ac:chgData name="Davide Colaci" userId="a1e8a326-0b7a-46fd-a681-414b6f813aaa" providerId="ADAL" clId="{4A7741B5-480A-43D2-A0E5-C81C2FC42F5B}" dt="2023-02-26T00:42:32.558" v="1384" actId="1038"/>
          <ac:spMkLst>
            <pc:docMk/>
            <pc:sldMk cId="2669480596" sldId="6350"/>
            <ac:spMk id="7" creationId="{2774DC2C-61A8-4E6D-ABF3-A27B01BFBE22}"/>
          </ac:spMkLst>
        </pc:spChg>
        <pc:spChg chg="add mod">
          <ac:chgData name="Davide Colaci" userId="a1e8a326-0b7a-46fd-a681-414b6f813aaa" providerId="ADAL" clId="{4A7741B5-480A-43D2-A0E5-C81C2FC42F5B}" dt="2023-02-26T10:28:39.197" v="3562" actId="20577"/>
          <ac:spMkLst>
            <pc:docMk/>
            <pc:sldMk cId="2669480596" sldId="6350"/>
            <ac:spMk id="10" creationId="{C7CD7C2E-8A7B-4434-8B68-511A695870EF}"/>
          </ac:spMkLst>
        </pc:spChg>
        <pc:spChg chg="mod">
          <ac:chgData name="Davide Colaci" userId="a1e8a326-0b7a-46fd-a681-414b6f813aaa" providerId="ADAL" clId="{4A7741B5-480A-43D2-A0E5-C81C2FC42F5B}" dt="2023-02-26T11:20:32.439" v="9768"/>
          <ac:spMkLst>
            <pc:docMk/>
            <pc:sldMk cId="2669480596" sldId="6350"/>
            <ac:spMk id="67" creationId="{00000000-0000-0000-0000-000000000000}"/>
          </ac:spMkLst>
        </pc:spChg>
        <pc:grpChg chg="add mod ord">
          <ac:chgData name="Davide Colaci" userId="a1e8a326-0b7a-46fd-a681-414b6f813aaa" providerId="ADAL" clId="{4A7741B5-480A-43D2-A0E5-C81C2FC42F5B}" dt="2023-02-26T00:42:59.043" v="1389" actId="167"/>
          <ac:grpSpMkLst>
            <pc:docMk/>
            <pc:sldMk cId="2669480596" sldId="6350"/>
            <ac:grpSpMk id="5" creationId="{D8A7C185-F52B-4ED2-8F58-D6AD23C05999}"/>
          </ac:grpSpMkLst>
        </pc:grpChg>
        <pc:picChg chg="add mod">
          <ac:chgData name="Davide Colaci" userId="a1e8a326-0b7a-46fd-a681-414b6f813aaa" providerId="ADAL" clId="{4A7741B5-480A-43D2-A0E5-C81C2FC42F5B}" dt="2023-02-26T00:42:56.723" v="1388" actId="164"/>
          <ac:picMkLst>
            <pc:docMk/>
            <pc:sldMk cId="2669480596" sldId="6350"/>
            <ac:picMk id="3" creationId="{B74F6F7D-8336-4525-9691-3C18B027DD9B}"/>
          </ac:picMkLst>
        </pc:picChg>
      </pc:sldChg>
      <pc:sldChg chg="addSp modSp add mod">
        <pc:chgData name="Davide Colaci" userId="a1e8a326-0b7a-46fd-a681-414b6f813aaa" providerId="ADAL" clId="{4A7741B5-480A-43D2-A0E5-C81C2FC42F5B}" dt="2023-02-26T11:20:34.872" v="9769"/>
        <pc:sldMkLst>
          <pc:docMk/>
          <pc:sldMk cId="1874926528" sldId="6351"/>
        </pc:sldMkLst>
        <pc:spChg chg="add mod">
          <ac:chgData name="Davide Colaci" userId="a1e8a326-0b7a-46fd-a681-414b6f813aaa" providerId="ADAL" clId="{4A7741B5-480A-43D2-A0E5-C81C2FC42F5B}" dt="2023-02-26T00:43:12.170" v="1390"/>
          <ac:spMkLst>
            <pc:docMk/>
            <pc:sldMk cId="1874926528" sldId="6351"/>
            <ac:spMk id="7" creationId="{A90BFC58-6A6D-4D48-8BD4-FC2C1D6F680C}"/>
          </ac:spMkLst>
        </pc:spChg>
        <pc:spChg chg="add mod">
          <ac:chgData name="Davide Colaci" userId="a1e8a326-0b7a-46fd-a681-414b6f813aaa" providerId="ADAL" clId="{4A7741B5-480A-43D2-A0E5-C81C2FC42F5B}" dt="2023-02-26T00:43:34.996" v="1412" actId="1038"/>
          <ac:spMkLst>
            <pc:docMk/>
            <pc:sldMk cId="1874926528" sldId="6351"/>
            <ac:spMk id="8" creationId="{6B76C47F-F4EA-4AB3-A046-40E7B2547422}"/>
          </ac:spMkLst>
        </pc:spChg>
        <pc:spChg chg="add mod">
          <ac:chgData name="Davide Colaci" userId="a1e8a326-0b7a-46fd-a681-414b6f813aaa" providerId="ADAL" clId="{4A7741B5-480A-43D2-A0E5-C81C2FC42F5B}" dt="2023-02-26T00:43:36.503" v="1413" actId="1038"/>
          <ac:spMkLst>
            <pc:docMk/>
            <pc:sldMk cId="1874926528" sldId="6351"/>
            <ac:spMk id="9" creationId="{F36C5514-8CEE-47D4-91FF-7AAAC7348BC1}"/>
          </ac:spMkLst>
        </pc:spChg>
        <pc:spChg chg="add mod">
          <ac:chgData name="Davide Colaci" userId="a1e8a326-0b7a-46fd-a681-414b6f813aaa" providerId="ADAL" clId="{4A7741B5-480A-43D2-A0E5-C81C2FC42F5B}" dt="2023-02-26T00:45:18.700" v="1477" actId="1036"/>
          <ac:spMkLst>
            <pc:docMk/>
            <pc:sldMk cId="1874926528" sldId="6351"/>
            <ac:spMk id="10" creationId="{49B2E592-690B-4D4A-8DF6-792D2D187493}"/>
          </ac:spMkLst>
        </pc:spChg>
        <pc:spChg chg="add mod">
          <ac:chgData name="Davide Colaci" userId="a1e8a326-0b7a-46fd-a681-414b6f813aaa" providerId="ADAL" clId="{4A7741B5-480A-43D2-A0E5-C81C2FC42F5B}" dt="2023-02-26T10:30:53.346" v="3887" actId="20577"/>
          <ac:spMkLst>
            <pc:docMk/>
            <pc:sldMk cId="1874926528" sldId="6351"/>
            <ac:spMk id="11" creationId="{190C1D54-3289-4C6D-823E-84CB7E806C66}"/>
          </ac:spMkLst>
        </pc:spChg>
        <pc:spChg chg="mod">
          <ac:chgData name="Davide Colaci" userId="a1e8a326-0b7a-46fd-a681-414b6f813aaa" providerId="ADAL" clId="{4A7741B5-480A-43D2-A0E5-C81C2FC42F5B}" dt="2023-02-26T11:20:34.872" v="9769"/>
          <ac:spMkLst>
            <pc:docMk/>
            <pc:sldMk cId="1874926528" sldId="6351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43:21.142" v="1407" actId="1076"/>
          <ac:picMkLst>
            <pc:docMk/>
            <pc:sldMk cId="1874926528" sldId="6351"/>
            <ac:picMk id="3" creationId="{5C9894B3-02D1-4379-AB09-C101EDAA799D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692736037" sldId="6351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2724779866" sldId="6351"/>
        </pc:sldMkLst>
      </pc:sldChg>
      <pc:sldChg chg="addSp modSp add mod">
        <pc:chgData name="Davide Colaci" userId="a1e8a326-0b7a-46fd-a681-414b6f813aaa" providerId="ADAL" clId="{4A7741B5-480A-43D2-A0E5-C81C2FC42F5B}" dt="2023-02-26T11:20:37.932" v="9770"/>
        <pc:sldMkLst>
          <pc:docMk/>
          <pc:sldMk cId="2135731415" sldId="6352"/>
        </pc:sldMkLst>
        <pc:spChg chg="add mod">
          <ac:chgData name="Davide Colaci" userId="a1e8a326-0b7a-46fd-a681-414b6f813aaa" providerId="ADAL" clId="{4A7741B5-480A-43D2-A0E5-C81C2FC42F5B}" dt="2023-02-26T00:47:02.213" v="1513" actId="1076"/>
          <ac:spMkLst>
            <pc:docMk/>
            <pc:sldMk cId="2135731415" sldId="6352"/>
            <ac:spMk id="7" creationId="{BFBE5F20-AE8E-4650-A776-2C7F9996A031}"/>
          </ac:spMkLst>
        </pc:spChg>
        <pc:spChg chg="add mod">
          <ac:chgData name="Davide Colaci" userId="a1e8a326-0b7a-46fd-a681-414b6f813aaa" providerId="ADAL" clId="{4A7741B5-480A-43D2-A0E5-C81C2FC42F5B}" dt="2023-02-26T00:45:39.006" v="1479" actId="1076"/>
          <ac:spMkLst>
            <pc:docMk/>
            <pc:sldMk cId="2135731415" sldId="6352"/>
            <ac:spMk id="8" creationId="{53988759-9539-4B23-A22C-7C5CFDC553EB}"/>
          </ac:spMkLst>
        </pc:spChg>
        <pc:spChg chg="add mod">
          <ac:chgData name="Davide Colaci" userId="a1e8a326-0b7a-46fd-a681-414b6f813aaa" providerId="ADAL" clId="{4A7741B5-480A-43D2-A0E5-C81C2FC42F5B}" dt="2023-02-26T00:45:45.328" v="1481" actId="1076"/>
          <ac:spMkLst>
            <pc:docMk/>
            <pc:sldMk cId="2135731415" sldId="6352"/>
            <ac:spMk id="9" creationId="{5326B731-B089-4976-93AC-823D74084D1F}"/>
          </ac:spMkLst>
        </pc:spChg>
        <pc:spChg chg="add mod">
          <ac:chgData name="Davide Colaci" userId="a1e8a326-0b7a-46fd-a681-414b6f813aaa" providerId="ADAL" clId="{4A7741B5-480A-43D2-A0E5-C81C2FC42F5B}" dt="2023-02-26T00:46:33.046" v="1509" actId="1038"/>
          <ac:spMkLst>
            <pc:docMk/>
            <pc:sldMk cId="2135731415" sldId="6352"/>
            <ac:spMk id="10" creationId="{0FFD1782-976E-4EEE-8199-344AB90D11A8}"/>
          </ac:spMkLst>
        </pc:spChg>
        <pc:spChg chg="add mod">
          <ac:chgData name="Davide Colaci" userId="a1e8a326-0b7a-46fd-a681-414b6f813aaa" providerId="ADAL" clId="{4A7741B5-480A-43D2-A0E5-C81C2FC42F5B}" dt="2023-02-26T00:46:42.440" v="1511" actId="1036"/>
          <ac:spMkLst>
            <pc:docMk/>
            <pc:sldMk cId="2135731415" sldId="6352"/>
            <ac:spMk id="11" creationId="{D423806E-B4A7-4847-A8FD-9891CC2D84CC}"/>
          </ac:spMkLst>
        </pc:spChg>
        <pc:spChg chg="add mod">
          <ac:chgData name="Davide Colaci" userId="a1e8a326-0b7a-46fd-a681-414b6f813aaa" providerId="ADAL" clId="{4A7741B5-480A-43D2-A0E5-C81C2FC42F5B}" dt="2023-02-26T10:29:32.270" v="3678"/>
          <ac:spMkLst>
            <pc:docMk/>
            <pc:sldMk cId="2135731415" sldId="6352"/>
            <ac:spMk id="12" creationId="{EC427648-284F-456B-9B6A-F389B3BE7903}"/>
          </ac:spMkLst>
        </pc:spChg>
        <pc:spChg chg="add mod">
          <ac:chgData name="Davide Colaci" userId="a1e8a326-0b7a-46fd-a681-414b6f813aaa" providerId="ADAL" clId="{4A7741B5-480A-43D2-A0E5-C81C2FC42F5B}" dt="2023-02-26T10:30:47.510" v="3883" actId="20577"/>
          <ac:spMkLst>
            <pc:docMk/>
            <pc:sldMk cId="2135731415" sldId="6352"/>
            <ac:spMk id="13" creationId="{58A27F0A-1D2D-46FF-9E0C-B848E4E9D55C}"/>
          </ac:spMkLst>
        </pc:spChg>
        <pc:spChg chg="mod">
          <ac:chgData name="Davide Colaci" userId="a1e8a326-0b7a-46fd-a681-414b6f813aaa" providerId="ADAL" clId="{4A7741B5-480A-43D2-A0E5-C81C2FC42F5B}" dt="2023-02-26T11:20:37.932" v="9770"/>
          <ac:spMkLst>
            <pc:docMk/>
            <pc:sldMk cId="2135731415" sldId="6352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5:48.271" v="1018" actId="1076"/>
          <ac:picMkLst>
            <pc:docMk/>
            <pc:sldMk cId="2135731415" sldId="6352"/>
            <ac:picMk id="3" creationId="{469D9A6A-ACEE-4E62-80A2-1C40C90B5283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669148363" sldId="6352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115049413" sldId="6352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1843971357" sldId="6353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2377547263" sldId="6353"/>
        </pc:sldMkLst>
      </pc:sldChg>
      <pc:sldChg chg="addSp modSp add mod">
        <pc:chgData name="Davide Colaci" userId="a1e8a326-0b7a-46fd-a681-414b6f813aaa" providerId="ADAL" clId="{4A7741B5-480A-43D2-A0E5-C81C2FC42F5B}" dt="2023-02-26T11:20:40.283" v="9771"/>
        <pc:sldMkLst>
          <pc:docMk/>
          <pc:sldMk cId="2646987390" sldId="6353"/>
        </pc:sldMkLst>
        <pc:spChg chg="add mod">
          <ac:chgData name="Davide Colaci" userId="a1e8a326-0b7a-46fd-a681-414b6f813aaa" providerId="ADAL" clId="{4A7741B5-480A-43D2-A0E5-C81C2FC42F5B}" dt="2023-02-26T00:46:55.262" v="1512"/>
          <ac:spMkLst>
            <pc:docMk/>
            <pc:sldMk cId="2646987390" sldId="6353"/>
            <ac:spMk id="7" creationId="{FAEF6A04-1BB9-4880-9941-2E2FE9C7176B}"/>
          </ac:spMkLst>
        </pc:spChg>
        <pc:spChg chg="add mod">
          <ac:chgData name="Davide Colaci" userId="a1e8a326-0b7a-46fd-a681-414b6f813aaa" providerId="ADAL" clId="{4A7741B5-480A-43D2-A0E5-C81C2FC42F5B}" dt="2023-02-26T00:47:18.685" v="1519" actId="1035"/>
          <ac:spMkLst>
            <pc:docMk/>
            <pc:sldMk cId="2646987390" sldId="6353"/>
            <ac:spMk id="8" creationId="{764E8DF2-8C52-4ED6-BB47-43BE6A6845F3}"/>
          </ac:spMkLst>
        </pc:spChg>
        <pc:spChg chg="add mod">
          <ac:chgData name="Davide Colaci" userId="a1e8a326-0b7a-46fd-a681-414b6f813aaa" providerId="ADAL" clId="{4A7741B5-480A-43D2-A0E5-C81C2FC42F5B}" dt="2023-02-26T00:47:25.720" v="1524" actId="1035"/>
          <ac:spMkLst>
            <pc:docMk/>
            <pc:sldMk cId="2646987390" sldId="6353"/>
            <ac:spMk id="9" creationId="{A97788E4-07DF-42B2-8FB7-0DB878A04379}"/>
          </ac:spMkLst>
        </pc:spChg>
        <pc:spChg chg="add mod">
          <ac:chgData name="Davide Colaci" userId="a1e8a326-0b7a-46fd-a681-414b6f813aaa" providerId="ADAL" clId="{4A7741B5-480A-43D2-A0E5-C81C2FC42F5B}" dt="2023-02-26T10:31:37.212" v="3980" actId="20577"/>
          <ac:spMkLst>
            <pc:docMk/>
            <pc:sldMk cId="2646987390" sldId="6353"/>
            <ac:spMk id="10" creationId="{5D72A795-2A4F-4E2B-8BEA-3172413ADFF4}"/>
          </ac:spMkLst>
        </pc:spChg>
        <pc:spChg chg="mod">
          <ac:chgData name="Davide Colaci" userId="a1e8a326-0b7a-46fd-a681-414b6f813aaa" providerId="ADAL" clId="{4A7741B5-480A-43D2-A0E5-C81C2FC42F5B}" dt="2023-02-26T11:20:40.283" v="9771"/>
          <ac:spMkLst>
            <pc:docMk/>
            <pc:sldMk cId="2646987390" sldId="6353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47:14.070" v="1516" actId="1076"/>
          <ac:picMkLst>
            <pc:docMk/>
            <pc:sldMk cId="2646987390" sldId="6353"/>
            <ac:picMk id="3" creationId="{141C5DCB-80D4-4666-B4CE-49E29C8376BD}"/>
          </ac:picMkLst>
        </pc:pic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284798533" sldId="6354"/>
        </pc:sldMkLst>
      </pc:sldChg>
      <pc:sldChg chg="addSp modSp add mod">
        <pc:chgData name="Davide Colaci" userId="a1e8a326-0b7a-46fd-a681-414b6f813aaa" providerId="ADAL" clId="{4A7741B5-480A-43D2-A0E5-C81C2FC42F5B}" dt="2023-02-26T11:20:43.153" v="9772"/>
        <pc:sldMkLst>
          <pc:docMk/>
          <pc:sldMk cId="4072156645" sldId="6354"/>
        </pc:sldMkLst>
        <pc:spChg chg="add mod">
          <ac:chgData name="Davide Colaci" userId="a1e8a326-0b7a-46fd-a681-414b6f813aaa" providerId="ADAL" clId="{4A7741B5-480A-43D2-A0E5-C81C2FC42F5B}" dt="2023-02-26T00:47:40.278" v="1526" actId="14100"/>
          <ac:spMkLst>
            <pc:docMk/>
            <pc:sldMk cId="4072156645" sldId="6354"/>
            <ac:spMk id="7" creationId="{C87A6065-8881-442D-9E98-C89BDED28DB3}"/>
          </ac:spMkLst>
        </pc:spChg>
        <pc:spChg chg="add mod">
          <ac:chgData name="Davide Colaci" userId="a1e8a326-0b7a-46fd-a681-414b6f813aaa" providerId="ADAL" clId="{4A7741B5-480A-43D2-A0E5-C81C2FC42F5B}" dt="2023-02-26T10:31:50.124" v="3994" actId="20577"/>
          <ac:spMkLst>
            <pc:docMk/>
            <pc:sldMk cId="4072156645" sldId="6354"/>
            <ac:spMk id="8" creationId="{4A73E13C-D046-4DDE-BC5A-FD3E900B6D0A}"/>
          </ac:spMkLst>
        </pc:spChg>
        <pc:spChg chg="mod">
          <ac:chgData name="Davide Colaci" userId="a1e8a326-0b7a-46fd-a681-414b6f813aaa" providerId="ADAL" clId="{4A7741B5-480A-43D2-A0E5-C81C2FC42F5B}" dt="2023-02-26T11:20:43.153" v="9772"/>
          <ac:spMkLst>
            <pc:docMk/>
            <pc:sldMk cId="4072156645" sldId="6354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6:00.683" v="1020" actId="1076"/>
          <ac:picMkLst>
            <pc:docMk/>
            <pc:sldMk cId="4072156645" sldId="6354"/>
            <ac:picMk id="3" creationId="{C127D3B4-A552-4655-8D4B-7F6B7EB8886D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584038385" sldId="6355"/>
        </pc:sldMkLst>
      </pc:sldChg>
      <pc:sldChg chg="addSp delSp modSp add mod">
        <pc:chgData name="Davide Colaci" userId="a1e8a326-0b7a-46fd-a681-414b6f813aaa" providerId="ADAL" clId="{4A7741B5-480A-43D2-A0E5-C81C2FC42F5B}" dt="2023-02-26T11:20:46.414" v="9773"/>
        <pc:sldMkLst>
          <pc:docMk/>
          <pc:sldMk cId="3368276487" sldId="6355"/>
        </pc:sldMkLst>
        <pc:spChg chg="add del">
          <ac:chgData name="Davide Colaci" userId="a1e8a326-0b7a-46fd-a681-414b6f813aaa" providerId="ADAL" clId="{4A7741B5-480A-43D2-A0E5-C81C2FC42F5B}" dt="2023-02-25T23:41:23.574" v="682" actId="478"/>
          <ac:spMkLst>
            <pc:docMk/>
            <pc:sldMk cId="3368276487" sldId="6355"/>
            <ac:spMk id="8" creationId="{C5A2BE34-D025-45FC-9623-2FBAD06663CA}"/>
          </ac:spMkLst>
        </pc:spChg>
        <pc:spChg chg="add mod">
          <ac:chgData name="Davide Colaci" userId="a1e8a326-0b7a-46fd-a681-414b6f813aaa" providerId="ADAL" clId="{4A7741B5-480A-43D2-A0E5-C81C2FC42F5B}" dt="2023-02-26T00:47:57.102" v="1530" actId="14100"/>
          <ac:spMkLst>
            <pc:docMk/>
            <pc:sldMk cId="3368276487" sldId="6355"/>
            <ac:spMk id="9" creationId="{1DF582E9-EBFF-4907-837F-38508ED490BF}"/>
          </ac:spMkLst>
        </pc:spChg>
        <pc:spChg chg="add mod">
          <ac:chgData name="Davide Colaci" userId="a1e8a326-0b7a-46fd-a681-414b6f813aaa" providerId="ADAL" clId="{4A7741B5-480A-43D2-A0E5-C81C2FC42F5B}" dt="2023-02-26T10:32:42.112" v="4105" actId="20577"/>
          <ac:spMkLst>
            <pc:docMk/>
            <pc:sldMk cId="3368276487" sldId="6355"/>
            <ac:spMk id="10" creationId="{75515EBE-075B-4092-ADB1-812547564891}"/>
          </ac:spMkLst>
        </pc:spChg>
        <pc:spChg chg="mod">
          <ac:chgData name="Davide Colaci" userId="a1e8a326-0b7a-46fd-a681-414b6f813aaa" providerId="ADAL" clId="{4A7741B5-480A-43D2-A0E5-C81C2FC42F5B}" dt="2023-02-26T11:20:46.414" v="9773"/>
          <ac:spMkLst>
            <pc:docMk/>
            <pc:sldMk cId="3368276487" sldId="6355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6:05.971" v="1021" actId="1076"/>
          <ac:picMkLst>
            <pc:docMk/>
            <pc:sldMk cId="3368276487" sldId="6355"/>
            <ac:picMk id="3" creationId="{426BFAED-6A2B-48B4-A413-641A9A921E9B}"/>
          </ac:picMkLst>
        </pc:pic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499523620" sldId="6355"/>
        </pc:sldMkLst>
      </pc:sldChg>
      <pc:sldChg chg="addSp modSp add mod">
        <pc:chgData name="Davide Colaci" userId="a1e8a326-0b7a-46fd-a681-414b6f813aaa" providerId="ADAL" clId="{4A7741B5-480A-43D2-A0E5-C81C2FC42F5B}" dt="2023-02-26T11:21:06.238" v="9796" actId="20577"/>
        <pc:sldMkLst>
          <pc:docMk/>
          <pc:sldMk cId="1412698860" sldId="6356"/>
        </pc:sldMkLst>
        <pc:spChg chg="add mod">
          <ac:chgData name="Davide Colaci" userId="a1e8a326-0b7a-46fd-a681-414b6f813aaa" providerId="ADAL" clId="{4A7741B5-480A-43D2-A0E5-C81C2FC42F5B}" dt="2023-02-26T00:49:14.275" v="1535" actId="164"/>
          <ac:spMkLst>
            <pc:docMk/>
            <pc:sldMk cId="1412698860" sldId="6356"/>
            <ac:spMk id="4" creationId="{FC98F14B-9216-4994-8DB9-04FC8A4C7018}"/>
          </ac:spMkLst>
        </pc:spChg>
        <pc:spChg chg="add mod">
          <ac:chgData name="Davide Colaci" userId="a1e8a326-0b7a-46fd-a681-414b6f813aaa" providerId="ADAL" clId="{4A7741B5-480A-43D2-A0E5-C81C2FC42F5B}" dt="2023-02-26T00:51:57.102" v="1540" actId="14100"/>
          <ac:spMkLst>
            <pc:docMk/>
            <pc:sldMk cId="1412698860" sldId="6356"/>
            <ac:spMk id="9" creationId="{93245EA4-1542-400F-9190-EE3CA42E1F1C}"/>
          </ac:spMkLst>
        </pc:spChg>
        <pc:spChg chg="add mod">
          <ac:chgData name="Davide Colaci" userId="a1e8a326-0b7a-46fd-a681-414b6f813aaa" providerId="ADAL" clId="{4A7741B5-480A-43D2-A0E5-C81C2FC42F5B}" dt="2023-02-26T10:33:11.060" v="4196" actId="20577"/>
          <ac:spMkLst>
            <pc:docMk/>
            <pc:sldMk cId="1412698860" sldId="6356"/>
            <ac:spMk id="10" creationId="{DB64E413-D8C3-47C5-9962-6E032277A89D}"/>
          </ac:spMkLst>
        </pc:spChg>
        <pc:spChg chg="add mod">
          <ac:chgData name="Davide Colaci" userId="a1e8a326-0b7a-46fd-a681-414b6f813aaa" providerId="ADAL" clId="{4A7741B5-480A-43D2-A0E5-C81C2FC42F5B}" dt="2023-02-26T10:33:26.933" v="4200" actId="14100"/>
          <ac:spMkLst>
            <pc:docMk/>
            <pc:sldMk cId="1412698860" sldId="6356"/>
            <ac:spMk id="11" creationId="{52A17933-9488-4654-8B4D-2969E93B471B}"/>
          </ac:spMkLst>
        </pc:spChg>
        <pc:spChg chg="mod">
          <ac:chgData name="Davide Colaci" userId="a1e8a326-0b7a-46fd-a681-414b6f813aaa" providerId="ADAL" clId="{4A7741B5-480A-43D2-A0E5-C81C2FC42F5B}" dt="2023-02-26T11:21:06.238" v="9796" actId="20577"/>
          <ac:spMkLst>
            <pc:docMk/>
            <pc:sldMk cId="1412698860" sldId="6356"/>
            <ac:spMk id="67" creationId="{00000000-0000-0000-0000-000000000000}"/>
          </ac:spMkLst>
        </pc:spChg>
        <pc:grpChg chg="add mod">
          <ac:chgData name="Davide Colaci" userId="a1e8a326-0b7a-46fd-a681-414b6f813aaa" providerId="ADAL" clId="{4A7741B5-480A-43D2-A0E5-C81C2FC42F5B}" dt="2023-02-26T00:49:14.275" v="1535" actId="164"/>
          <ac:grpSpMkLst>
            <pc:docMk/>
            <pc:sldMk cId="1412698860" sldId="6356"/>
            <ac:grpSpMk id="5" creationId="{4838EA1B-DDC7-45EE-9368-A25DB470BD11}"/>
          </ac:grpSpMkLst>
        </pc:grpChg>
        <pc:picChg chg="add mod">
          <ac:chgData name="Davide Colaci" userId="a1e8a326-0b7a-46fd-a681-414b6f813aaa" providerId="ADAL" clId="{4A7741B5-480A-43D2-A0E5-C81C2FC42F5B}" dt="2023-02-26T00:49:14.275" v="1535" actId="164"/>
          <ac:picMkLst>
            <pc:docMk/>
            <pc:sldMk cId="1412698860" sldId="6356"/>
            <ac:picMk id="3" creationId="{7A6451D8-DFDE-422F-91AC-0ECE8AB2981A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240838237" sldId="6356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274584508" sldId="6356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1232835338" sldId="6357"/>
        </pc:sldMkLst>
      </pc:sldChg>
      <pc:sldChg chg="addSp delSp modSp add mod">
        <pc:chgData name="Davide Colaci" userId="a1e8a326-0b7a-46fd-a681-414b6f813aaa" providerId="ADAL" clId="{4A7741B5-480A-43D2-A0E5-C81C2FC42F5B}" dt="2023-02-26T11:21:12.279" v="9797"/>
        <pc:sldMkLst>
          <pc:docMk/>
          <pc:sldMk cId="4292862595" sldId="6357"/>
        </pc:sldMkLst>
        <pc:spChg chg="add mod">
          <ac:chgData name="Davide Colaci" userId="a1e8a326-0b7a-46fd-a681-414b6f813aaa" providerId="ADAL" clId="{4A7741B5-480A-43D2-A0E5-C81C2FC42F5B}" dt="2023-02-26T00:52:09.224" v="1543" actId="14100"/>
          <ac:spMkLst>
            <pc:docMk/>
            <pc:sldMk cId="4292862595" sldId="6357"/>
            <ac:spMk id="7" creationId="{A7548560-BC08-4EFF-B797-2C8ACA35EACC}"/>
          </ac:spMkLst>
        </pc:spChg>
        <pc:spChg chg="add del mod">
          <ac:chgData name="Davide Colaci" userId="a1e8a326-0b7a-46fd-a681-414b6f813aaa" providerId="ADAL" clId="{4A7741B5-480A-43D2-A0E5-C81C2FC42F5B}" dt="2023-02-26T10:33:38.386" v="4205"/>
          <ac:spMkLst>
            <pc:docMk/>
            <pc:sldMk cId="4292862595" sldId="6357"/>
            <ac:spMk id="8" creationId="{C507429C-A8DF-4A48-98C8-536C29DF67CC}"/>
          </ac:spMkLst>
        </pc:spChg>
        <pc:spChg chg="add mod">
          <ac:chgData name="Davide Colaci" userId="a1e8a326-0b7a-46fd-a681-414b6f813aaa" providerId="ADAL" clId="{4A7741B5-480A-43D2-A0E5-C81C2FC42F5B}" dt="2023-02-26T10:33:53.820" v="4236" actId="20577"/>
          <ac:spMkLst>
            <pc:docMk/>
            <pc:sldMk cId="4292862595" sldId="6357"/>
            <ac:spMk id="9" creationId="{0A94A9B8-51E7-4D4E-A870-D66FCFC0AB21}"/>
          </ac:spMkLst>
        </pc:spChg>
        <pc:spChg chg="mod">
          <ac:chgData name="Davide Colaci" userId="a1e8a326-0b7a-46fd-a681-414b6f813aaa" providerId="ADAL" clId="{4A7741B5-480A-43D2-A0E5-C81C2FC42F5B}" dt="2023-02-26T11:21:12.279" v="9797"/>
          <ac:spMkLst>
            <pc:docMk/>
            <pc:sldMk cId="4292862595" sldId="6357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6:15.415" v="1023" actId="1076"/>
          <ac:picMkLst>
            <pc:docMk/>
            <pc:sldMk cId="4292862595" sldId="6357"/>
            <ac:picMk id="3" creationId="{6B4E2DAF-E9DB-4DA5-81AC-F4A76A7920FB}"/>
          </ac:picMkLst>
        </pc:picChg>
      </pc:sldChg>
      <pc:sldChg chg="addSp modSp add mod">
        <pc:chgData name="Davide Colaci" userId="a1e8a326-0b7a-46fd-a681-414b6f813aaa" providerId="ADAL" clId="{4A7741B5-480A-43D2-A0E5-C81C2FC42F5B}" dt="2023-02-26T11:21:15.022" v="9798"/>
        <pc:sldMkLst>
          <pc:docMk/>
          <pc:sldMk cId="172690255" sldId="6358"/>
        </pc:sldMkLst>
        <pc:spChg chg="add mod">
          <ac:chgData name="Davide Colaci" userId="a1e8a326-0b7a-46fd-a681-414b6f813aaa" providerId="ADAL" clId="{4A7741B5-480A-43D2-A0E5-C81C2FC42F5B}" dt="2023-02-26T00:52:19.467" v="1546" actId="14100"/>
          <ac:spMkLst>
            <pc:docMk/>
            <pc:sldMk cId="172690255" sldId="6358"/>
            <ac:spMk id="7" creationId="{C267CE6A-4F4D-44EA-9E3A-D23BD83AF6BC}"/>
          </ac:spMkLst>
        </pc:spChg>
        <pc:spChg chg="add mod">
          <ac:chgData name="Davide Colaci" userId="a1e8a326-0b7a-46fd-a681-414b6f813aaa" providerId="ADAL" clId="{4A7741B5-480A-43D2-A0E5-C81C2FC42F5B}" dt="2023-02-26T00:52:28.095" v="1549" actId="14100"/>
          <ac:spMkLst>
            <pc:docMk/>
            <pc:sldMk cId="172690255" sldId="6358"/>
            <ac:spMk id="8" creationId="{2B533F6F-0429-4155-8EBD-725CB403AD22}"/>
          </ac:spMkLst>
        </pc:spChg>
        <pc:spChg chg="add mod">
          <ac:chgData name="Davide Colaci" userId="a1e8a326-0b7a-46fd-a681-414b6f813aaa" providerId="ADAL" clId="{4A7741B5-480A-43D2-A0E5-C81C2FC42F5B}" dt="2023-02-26T00:52:33.853" v="1551" actId="1076"/>
          <ac:spMkLst>
            <pc:docMk/>
            <pc:sldMk cId="172690255" sldId="6358"/>
            <ac:spMk id="9" creationId="{371617A8-C4E3-418E-A20D-A2E620C59EC6}"/>
          </ac:spMkLst>
        </pc:spChg>
        <pc:spChg chg="add mod">
          <ac:chgData name="Davide Colaci" userId="a1e8a326-0b7a-46fd-a681-414b6f813aaa" providerId="ADAL" clId="{4A7741B5-480A-43D2-A0E5-C81C2FC42F5B}" dt="2023-02-26T00:52:41.703" v="1559" actId="1035"/>
          <ac:spMkLst>
            <pc:docMk/>
            <pc:sldMk cId="172690255" sldId="6358"/>
            <ac:spMk id="10" creationId="{F28FC5AD-A6D6-44F6-868F-7313CACC8479}"/>
          </ac:spMkLst>
        </pc:spChg>
        <pc:spChg chg="add mod">
          <ac:chgData name="Davide Colaci" userId="a1e8a326-0b7a-46fd-a681-414b6f813aaa" providerId="ADAL" clId="{4A7741B5-480A-43D2-A0E5-C81C2FC42F5B}" dt="2023-02-26T00:52:56.327" v="1568" actId="1038"/>
          <ac:spMkLst>
            <pc:docMk/>
            <pc:sldMk cId="172690255" sldId="6358"/>
            <ac:spMk id="11" creationId="{4CAE7FC8-9362-4CA1-A804-71BE14FF8703}"/>
          </ac:spMkLst>
        </pc:spChg>
        <pc:spChg chg="add mod">
          <ac:chgData name="Davide Colaci" userId="a1e8a326-0b7a-46fd-a681-414b6f813aaa" providerId="ADAL" clId="{4A7741B5-480A-43D2-A0E5-C81C2FC42F5B}" dt="2023-02-26T10:34:53.671" v="4413" actId="20577"/>
          <ac:spMkLst>
            <pc:docMk/>
            <pc:sldMk cId="172690255" sldId="6358"/>
            <ac:spMk id="12" creationId="{CBA97824-562F-4054-A5E6-E2B1BDE31F06}"/>
          </ac:spMkLst>
        </pc:spChg>
        <pc:spChg chg="mod">
          <ac:chgData name="Davide Colaci" userId="a1e8a326-0b7a-46fd-a681-414b6f813aaa" providerId="ADAL" clId="{4A7741B5-480A-43D2-A0E5-C81C2FC42F5B}" dt="2023-02-26T11:21:15.022" v="9798"/>
          <ac:spMkLst>
            <pc:docMk/>
            <pc:sldMk cId="172690255" sldId="6358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6:19.932" v="1024" actId="1076"/>
          <ac:picMkLst>
            <pc:docMk/>
            <pc:sldMk cId="172690255" sldId="6358"/>
            <ac:picMk id="3" creationId="{729ACB96-3B4D-41A8-8CC7-11F353658C9E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693588165" sldId="6358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2498989479" sldId="6358"/>
        </pc:sldMkLst>
      </pc:sldChg>
      <pc:sldChg chg="addSp modSp add mod">
        <pc:chgData name="Davide Colaci" userId="a1e8a326-0b7a-46fd-a681-414b6f813aaa" providerId="ADAL" clId="{4A7741B5-480A-43D2-A0E5-C81C2FC42F5B}" dt="2023-02-26T11:21:18.634" v="9799"/>
        <pc:sldMkLst>
          <pc:docMk/>
          <pc:sldMk cId="1708215587" sldId="6359"/>
        </pc:sldMkLst>
        <pc:spChg chg="add mod">
          <ac:chgData name="Davide Colaci" userId="a1e8a326-0b7a-46fd-a681-414b6f813aaa" providerId="ADAL" clId="{4A7741B5-480A-43D2-A0E5-C81C2FC42F5B}" dt="2023-02-26T00:53:11.893" v="1571" actId="14100"/>
          <ac:spMkLst>
            <pc:docMk/>
            <pc:sldMk cId="1708215587" sldId="6359"/>
            <ac:spMk id="7" creationId="{53819EC3-873E-4BD2-86AB-FCDB70C3BA39}"/>
          </ac:spMkLst>
        </pc:spChg>
        <pc:spChg chg="add mod">
          <ac:chgData name="Davide Colaci" userId="a1e8a326-0b7a-46fd-a681-414b6f813aaa" providerId="ADAL" clId="{4A7741B5-480A-43D2-A0E5-C81C2FC42F5B}" dt="2023-02-26T00:53:25.966" v="1587" actId="14100"/>
          <ac:spMkLst>
            <pc:docMk/>
            <pc:sldMk cId="1708215587" sldId="6359"/>
            <ac:spMk id="8" creationId="{5C4502F4-54E5-40CB-AA39-ABC409C8A2CF}"/>
          </ac:spMkLst>
        </pc:spChg>
        <pc:spChg chg="add mod">
          <ac:chgData name="Davide Colaci" userId="a1e8a326-0b7a-46fd-a681-414b6f813aaa" providerId="ADAL" clId="{4A7741B5-480A-43D2-A0E5-C81C2FC42F5B}" dt="2023-02-26T10:35:23.680" v="4490" actId="20577"/>
          <ac:spMkLst>
            <pc:docMk/>
            <pc:sldMk cId="1708215587" sldId="6359"/>
            <ac:spMk id="9" creationId="{52CCBC45-A7F5-4228-B0CA-68AD0535C908}"/>
          </ac:spMkLst>
        </pc:spChg>
        <pc:spChg chg="mod">
          <ac:chgData name="Davide Colaci" userId="a1e8a326-0b7a-46fd-a681-414b6f813aaa" providerId="ADAL" clId="{4A7741B5-480A-43D2-A0E5-C81C2FC42F5B}" dt="2023-02-26T11:21:18.634" v="9799"/>
          <ac:spMkLst>
            <pc:docMk/>
            <pc:sldMk cId="1708215587" sldId="6359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6:25.009" v="1025" actId="1076"/>
          <ac:picMkLst>
            <pc:docMk/>
            <pc:sldMk cId="1708215587" sldId="6359"/>
            <ac:picMk id="3" creationId="{2F6BD5EA-9BE4-48B9-9D78-2B795CBDA5D1}"/>
          </ac:picMkLst>
        </pc:pic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1857520215" sldId="6359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364099160" sldId="6359"/>
        </pc:sldMkLst>
      </pc:sldChg>
      <pc:sldChg chg="addSp modSp add mod">
        <pc:chgData name="Davide Colaci" userId="a1e8a326-0b7a-46fd-a681-414b6f813aaa" providerId="ADAL" clId="{4A7741B5-480A-43D2-A0E5-C81C2FC42F5B}" dt="2023-02-26T11:21:21.377" v="9800"/>
        <pc:sldMkLst>
          <pc:docMk/>
          <pc:sldMk cId="971852774" sldId="6360"/>
        </pc:sldMkLst>
        <pc:spChg chg="add mod">
          <ac:chgData name="Davide Colaci" userId="a1e8a326-0b7a-46fd-a681-414b6f813aaa" providerId="ADAL" clId="{4A7741B5-480A-43D2-A0E5-C81C2FC42F5B}" dt="2023-02-26T00:53:42.334" v="1590" actId="14100"/>
          <ac:spMkLst>
            <pc:docMk/>
            <pc:sldMk cId="971852774" sldId="6360"/>
            <ac:spMk id="7" creationId="{71D211F3-A576-4EEE-9397-FC6F61ACF038}"/>
          </ac:spMkLst>
        </pc:spChg>
        <pc:spChg chg="add mod">
          <ac:chgData name="Davide Colaci" userId="a1e8a326-0b7a-46fd-a681-414b6f813aaa" providerId="ADAL" clId="{4A7741B5-480A-43D2-A0E5-C81C2FC42F5B}" dt="2023-02-26T00:53:55.817" v="1596" actId="1036"/>
          <ac:spMkLst>
            <pc:docMk/>
            <pc:sldMk cId="971852774" sldId="6360"/>
            <ac:spMk id="8" creationId="{3A5193E7-F611-4C59-91A0-1968382A0C7F}"/>
          </ac:spMkLst>
        </pc:spChg>
        <pc:spChg chg="add mod">
          <ac:chgData name="Davide Colaci" userId="a1e8a326-0b7a-46fd-a681-414b6f813aaa" providerId="ADAL" clId="{4A7741B5-480A-43D2-A0E5-C81C2FC42F5B}" dt="2023-02-26T00:54:05.440" v="1599" actId="14100"/>
          <ac:spMkLst>
            <pc:docMk/>
            <pc:sldMk cId="971852774" sldId="6360"/>
            <ac:spMk id="9" creationId="{6BB6C353-10C8-43A3-A179-71DFEDDB9279}"/>
          </ac:spMkLst>
        </pc:spChg>
        <pc:spChg chg="add mod">
          <ac:chgData name="Davide Colaci" userId="a1e8a326-0b7a-46fd-a681-414b6f813aaa" providerId="ADAL" clId="{4A7741B5-480A-43D2-A0E5-C81C2FC42F5B}" dt="2023-02-26T10:36:54.883" v="4733" actId="20577"/>
          <ac:spMkLst>
            <pc:docMk/>
            <pc:sldMk cId="971852774" sldId="6360"/>
            <ac:spMk id="10" creationId="{8EC8A9E2-E942-4870-82E2-328F3073C883}"/>
          </ac:spMkLst>
        </pc:spChg>
        <pc:spChg chg="mod">
          <ac:chgData name="Davide Colaci" userId="a1e8a326-0b7a-46fd-a681-414b6f813aaa" providerId="ADAL" clId="{4A7741B5-480A-43D2-A0E5-C81C2FC42F5B}" dt="2023-02-26T11:21:21.377" v="9800"/>
          <ac:spMkLst>
            <pc:docMk/>
            <pc:sldMk cId="971852774" sldId="6360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6:29.554" v="1026" actId="1076"/>
          <ac:picMkLst>
            <pc:docMk/>
            <pc:sldMk cId="971852774" sldId="6360"/>
            <ac:picMk id="3" creationId="{6D5EC9FF-2546-4BC8-89C1-C71DF15A99B8}"/>
          </ac:picMkLst>
        </pc:picChg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3395963903" sldId="6360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813014929" sldId="6360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3419513957" sldId="6361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3771605813" sldId="6361"/>
        </pc:sldMkLst>
      </pc:sldChg>
      <pc:sldChg chg="addSp modSp add mod">
        <pc:chgData name="Davide Colaci" userId="a1e8a326-0b7a-46fd-a681-414b6f813aaa" providerId="ADAL" clId="{4A7741B5-480A-43D2-A0E5-C81C2FC42F5B}" dt="2023-02-26T11:24:43.629" v="9909" actId="20577"/>
        <pc:sldMkLst>
          <pc:docMk/>
          <pc:sldMk cId="4082951711" sldId="6361"/>
        </pc:sldMkLst>
        <pc:spChg chg="add mod">
          <ac:chgData name="Davide Colaci" userId="a1e8a326-0b7a-46fd-a681-414b6f813aaa" providerId="ADAL" clId="{4A7741B5-480A-43D2-A0E5-C81C2FC42F5B}" dt="2023-02-26T00:54:45.815" v="1602" actId="14100"/>
          <ac:spMkLst>
            <pc:docMk/>
            <pc:sldMk cId="4082951711" sldId="6361"/>
            <ac:spMk id="7" creationId="{5817C1EE-5E36-4BEA-A0E7-E791DDFBDC35}"/>
          </ac:spMkLst>
        </pc:spChg>
        <pc:spChg chg="add mod">
          <ac:chgData name="Davide Colaci" userId="a1e8a326-0b7a-46fd-a681-414b6f813aaa" providerId="ADAL" clId="{4A7741B5-480A-43D2-A0E5-C81C2FC42F5B}" dt="2023-02-26T00:54:59.893" v="1605" actId="14100"/>
          <ac:spMkLst>
            <pc:docMk/>
            <pc:sldMk cId="4082951711" sldId="6361"/>
            <ac:spMk id="8" creationId="{A7F18F5F-35A2-4C04-B8DA-39DA77A70DC7}"/>
          </ac:spMkLst>
        </pc:spChg>
        <pc:spChg chg="add mod">
          <ac:chgData name="Davide Colaci" userId="a1e8a326-0b7a-46fd-a681-414b6f813aaa" providerId="ADAL" clId="{4A7741B5-480A-43D2-A0E5-C81C2FC42F5B}" dt="2023-02-26T00:55:13.852" v="1609" actId="14100"/>
          <ac:spMkLst>
            <pc:docMk/>
            <pc:sldMk cId="4082951711" sldId="6361"/>
            <ac:spMk id="9" creationId="{53935C0C-5A72-49A2-B5D4-3F814A77B7BC}"/>
          </ac:spMkLst>
        </pc:spChg>
        <pc:spChg chg="add mod">
          <ac:chgData name="Davide Colaci" userId="a1e8a326-0b7a-46fd-a681-414b6f813aaa" providerId="ADAL" clId="{4A7741B5-480A-43D2-A0E5-C81C2FC42F5B}" dt="2023-02-26T00:55:44.869" v="1617" actId="14100"/>
          <ac:spMkLst>
            <pc:docMk/>
            <pc:sldMk cId="4082951711" sldId="6361"/>
            <ac:spMk id="10" creationId="{FC4FDF91-EF2A-4543-A0F0-D5FFEBF4C5EA}"/>
          </ac:spMkLst>
        </pc:spChg>
        <pc:spChg chg="add mod">
          <ac:chgData name="Davide Colaci" userId="a1e8a326-0b7a-46fd-a681-414b6f813aaa" providerId="ADAL" clId="{4A7741B5-480A-43D2-A0E5-C81C2FC42F5B}" dt="2023-02-26T00:56:50.483" v="1669" actId="1038"/>
          <ac:spMkLst>
            <pc:docMk/>
            <pc:sldMk cId="4082951711" sldId="6361"/>
            <ac:spMk id="11" creationId="{5848B4AA-F55B-41EA-AD7D-E54AABDCE813}"/>
          </ac:spMkLst>
        </pc:spChg>
        <pc:spChg chg="add mod">
          <ac:chgData name="Davide Colaci" userId="a1e8a326-0b7a-46fd-a681-414b6f813aaa" providerId="ADAL" clId="{4A7741B5-480A-43D2-A0E5-C81C2FC42F5B}" dt="2023-02-26T10:38:38.863" v="5138" actId="20577"/>
          <ac:spMkLst>
            <pc:docMk/>
            <pc:sldMk cId="4082951711" sldId="6361"/>
            <ac:spMk id="12" creationId="{41C0E987-8F33-4C58-9AA4-223324B77E55}"/>
          </ac:spMkLst>
        </pc:spChg>
        <pc:spChg chg="mod">
          <ac:chgData name="Davide Colaci" userId="a1e8a326-0b7a-46fd-a681-414b6f813aaa" providerId="ADAL" clId="{4A7741B5-480A-43D2-A0E5-C81C2FC42F5B}" dt="2023-02-26T11:24:43.629" v="9909" actId="20577"/>
          <ac:spMkLst>
            <pc:docMk/>
            <pc:sldMk cId="4082951711" sldId="6361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6:35.185" v="1027" actId="1076"/>
          <ac:picMkLst>
            <pc:docMk/>
            <pc:sldMk cId="4082951711" sldId="6361"/>
            <ac:picMk id="3" creationId="{EE6BE573-8169-4EB6-B05E-C82B1B31C6CF}"/>
          </ac:picMkLst>
        </pc:picChg>
      </pc:sldChg>
      <pc:sldChg chg="addSp delSp modSp add mod">
        <pc:chgData name="Davide Colaci" userId="a1e8a326-0b7a-46fd-a681-414b6f813aaa" providerId="ADAL" clId="{4A7741B5-480A-43D2-A0E5-C81C2FC42F5B}" dt="2023-02-26T11:24:47.461" v="9910"/>
        <pc:sldMkLst>
          <pc:docMk/>
          <pc:sldMk cId="174426529" sldId="6362"/>
        </pc:sldMkLst>
        <pc:spChg chg="add del mod">
          <ac:chgData name="Davide Colaci" userId="a1e8a326-0b7a-46fd-a681-414b6f813aaa" providerId="ADAL" clId="{4A7741B5-480A-43D2-A0E5-C81C2FC42F5B}" dt="2023-02-26T10:38:45.924" v="5139" actId="478"/>
          <ac:spMkLst>
            <pc:docMk/>
            <pc:sldMk cId="174426529" sldId="6362"/>
            <ac:spMk id="4" creationId="{02D2F85A-9515-4567-B07D-DF90A74D4CCE}"/>
          </ac:spMkLst>
        </pc:spChg>
        <pc:spChg chg="add del">
          <ac:chgData name="Davide Colaci" userId="a1e8a326-0b7a-46fd-a681-414b6f813aaa" providerId="ADAL" clId="{4A7741B5-480A-43D2-A0E5-C81C2FC42F5B}" dt="2023-02-26T00:02:53.873" v="742" actId="22"/>
          <ac:spMkLst>
            <pc:docMk/>
            <pc:sldMk cId="174426529" sldId="6362"/>
            <ac:spMk id="9" creationId="{66DC21DF-CD7E-48F5-9114-D79FABC7DA78}"/>
          </ac:spMkLst>
        </pc:spChg>
        <pc:spChg chg="add mod">
          <ac:chgData name="Davide Colaci" userId="a1e8a326-0b7a-46fd-a681-414b6f813aaa" providerId="ADAL" clId="{4A7741B5-480A-43D2-A0E5-C81C2FC42F5B}" dt="2023-02-26T00:56:04.811" v="1620" actId="14100"/>
          <ac:spMkLst>
            <pc:docMk/>
            <pc:sldMk cId="174426529" sldId="6362"/>
            <ac:spMk id="10" creationId="{5838994D-4441-44F2-AD15-5EBBD340EDCF}"/>
          </ac:spMkLst>
        </pc:spChg>
        <pc:spChg chg="add mod">
          <ac:chgData name="Davide Colaci" userId="a1e8a326-0b7a-46fd-a681-414b6f813aaa" providerId="ADAL" clId="{4A7741B5-480A-43D2-A0E5-C81C2FC42F5B}" dt="2023-02-26T10:39:36.264" v="5296" actId="20577"/>
          <ac:spMkLst>
            <pc:docMk/>
            <pc:sldMk cId="174426529" sldId="6362"/>
            <ac:spMk id="11" creationId="{C085C626-AA73-4951-BDC6-E31CEF376923}"/>
          </ac:spMkLst>
        </pc:spChg>
        <pc:spChg chg="mod">
          <ac:chgData name="Davide Colaci" userId="a1e8a326-0b7a-46fd-a681-414b6f813aaa" providerId="ADAL" clId="{4A7741B5-480A-43D2-A0E5-C81C2FC42F5B}" dt="2023-02-26T11:24:47.461" v="9910"/>
          <ac:spMkLst>
            <pc:docMk/>
            <pc:sldMk cId="174426529" sldId="6362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6:39.757" v="1028" actId="1076"/>
          <ac:picMkLst>
            <pc:docMk/>
            <pc:sldMk cId="174426529" sldId="6362"/>
            <ac:picMk id="3" creationId="{A398C5BF-462B-4CCE-B9DF-2F0AC9EDA3DA}"/>
          </ac:picMkLst>
        </pc:pic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534952112" sldId="6362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1629143684" sldId="6362"/>
        </pc:sldMkLst>
      </pc:sldChg>
      <pc:sldChg chg="addSp delSp modSp add mod">
        <pc:chgData name="Davide Colaci" userId="a1e8a326-0b7a-46fd-a681-414b6f813aaa" providerId="ADAL" clId="{4A7741B5-480A-43D2-A0E5-C81C2FC42F5B}" dt="2023-02-26T11:24:55.315" v="9917" actId="20577"/>
        <pc:sldMkLst>
          <pc:docMk/>
          <pc:sldMk cId="354335554" sldId="6363"/>
        </pc:sldMkLst>
        <pc:spChg chg="add mod">
          <ac:chgData name="Davide Colaci" userId="a1e8a326-0b7a-46fd-a681-414b6f813aaa" providerId="ADAL" clId="{4A7741B5-480A-43D2-A0E5-C81C2FC42F5B}" dt="2023-02-26T00:56:37.651" v="1667" actId="1038"/>
          <ac:spMkLst>
            <pc:docMk/>
            <pc:sldMk cId="354335554" sldId="6363"/>
            <ac:spMk id="7" creationId="{0C463ED4-1D8F-44C5-AEC7-3BEA087ABFA6}"/>
          </ac:spMkLst>
        </pc:spChg>
        <pc:spChg chg="add mod">
          <ac:chgData name="Davide Colaci" userId="a1e8a326-0b7a-46fd-a681-414b6f813aaa" providerId="ADAL" clId="{4A7741B5-480A-43D2-A0E5-C81C2FC42F5B}" dt="2023-02-26T00:56:22.524" v="1657" actId="1036"/>
          <ac:spMkLst>
            <pc:docMk/>
            <pc:sldMk cId="354335554" sldId="6363"/>
            <ac:spMk id="8" creationId="{E698BB33-FBBB-487E-8B4B-168145E63D18}"/>
          </ac:spMkLst>
        </pc:spChg>
        <pc:spChg chg="add mod">
          <ac:chgData name="Davide Colaci" userId="a1e8a326-0b7a-46fd-a681-414b6f813aaa" providerId="ADAL" clId="{4A7741B5-480A-43D2-A0E5-C81C2FC42F5B}" dt="2023-02-26T00:56:58.520" v="1696" actId="1036"/>
          <ac:spMkLst>
            <pc:docMk/>
            <pc:sldMk cId="354335554" sldId="6363"/>
            <ac:spMk id="9" creationId="{3E1F63B7-B718-47C4-A1BF-1BE7CBFABC73}"/>
          </ac:spMkLst>
        </pc:spChg>
        <pc:spChg chg="add mod">
          <ac:chgData name="Davide Colaci" userId="a1e8a326-0b7a-46fd-a681-414b6f813aaa" providerId="ADAL" clId="{4A7741B5-480A-43D2-A0E5-C81C2FC42F5B}" dt="2023-02-26T00:57:09.184" v="1718" actId="1036"/>
          <ac:spMkLst>
            <pc:docMk/>
            <pc:sldMk cId="354335554" sldId="6363"/>
            <ac:spMk id="10" creationId="{6427330C-4C90-4F0B-B06B-C26649EC0917}"/>
          </ac:spMkLst>
        </pc:spChg>
        <pc:spChg chg="add mod">
          <ac:chgData name="Davide Colaci" userId="a1e8a326-0b7a-46fd-a681-414b6f813aaa" providerId="ADAL" clId="{4A7741B5-480A-43D2-A0E5-C81C2FC42F5B}" dt="2023-02-26T10:41:17.578" v="5493" actId="20577"/>
          <ac:spMkLst>
            <pc:docMk/>
            <pc:sldMk cId="354335554" sldId="6363"/>
            <ac:spMk id="11" creationId="{D3E86955-26C2-482F-9393-55935A20CE22}"/>
          </ac:spMkLst>
        </pc:spChg>
        <pc:spChg chg="add del mod">
          <ac:chgData name="Davide Colaci" userId="a1e8a326-0b7a-46fd-a681-414b6f813aaa" providerId="ADAL" clId="{4A7741B5-480A-43D2-A0E5-C81C2FC42F5B}" dt="2023-02-26T10:40:03.662" v="5306" actId="478"/>
          <ac:spMkLst>
            <pc:docMk/>
            <pc:sldMk cId="354335554" sldId="6363"/>
            <ac:spMk id="12" creationId="{E06EF322-8DC1-48E4-9D16-F9D661F5A49D}"/>
          </ac:spMkLst>
        </pc:spChg>
        <pc:spChg chg="mod">
          <ac:chgData name="Davide Colaci" userId="a1e8a326-0b7a-46fd-a681-414b6f813aaa" providerId="ADAL" clId="{4A7741B5-480A-43D2-A0E5-C81C2FC42F5B}" dt="2023-02-26T11:24:55.315" v="9917" actId="20577"/>
          <ac:spMkLst>
            <pc:docMk/>
            <pc:sldMk cId="354335554" sldId="6363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6:43.993" v="1029" actId="1076"/>
          <ac:picMkLst>
            <pc:docMk/>
            <pc:sldMk cId="354335554" sldId="6363"/>
            <ac:picMk id="3" creationId="{4341C85B-E6EB-468C-BF08-2FF5B8802AF3}"/>
          </ac:picMkLst>
        </pc:picChg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1409745295" sldId="6363"/>
        </pc:sldMkLst>
      </pc:sldChg>
      <pc:sldChg chg="del">
        <pc:chgData name="Davide Colaci" userId="a1e8a326-0b7a-46fd-a681-414b6f813aaa" providerId="ADAL" clId="{4A7741B5-480A-43D2-A0E5-C81C2FC42F5B}" dt="2023-02-24T15:30:05.185" v="52" actId="47"/>
        <pc:sldMkLst>
          <pc:docMk/>
          <pc:sldMk cId="2959843384" sldId="6363"/>
        </pc:sldMkLst>
      </pc:sldChg>
      <pc:sldChg chg="add del">
        <pc:chgData name="Davide Colaci" userId="a1e8a326-0b7a-46fd-a681-414b6f813aaa" providerId="ADAL" clId="{4A7741B5-480A-43D2-A0E5-C81C2FC42F5B}" dt="2023-02-24T15:31:10.818" v="95" actId="47"/>
        <pc:sldMkLst>
          <pc:docMk/>
          <pc:sldMk cId="1800923850" sldId="6364"/>
        </pc:sldMkLst>
      </pc:sldChg>
      <pc:sldChg chg="addSp delSp modSp add mod">
        <pc:chgData name="Davide Colaci" userId="a1e8a326-0b7a-46fd-a681-414b6f813aaa" providerId="ADAL" clId="{4A7741B5-480A-43D2-A0E5-C81C2FC42F5B}" dt="2023-02-26T11:24:59.545" v="9918"/>
        <pc:sldMkLst>
          <pc:docMk/>
          <pc:sldMk cId="2980897319" sldId="6364"/>
        </pc:sldMkLst>
        <pc:spChg chg="add del mod">
          <ac:chgData name="Davide Colaci" userId="a1e8a326-0b7a-46fd-a681-414b6f813aaa" providerId="ADAL" clId="{4A7741B5-480A-43D2-A0E5-C81C2FC42F5B}" dt="2023-02-26T10:41:25.741" v="5497" actId="478"/>
          <ac:spMkLst>
            <pc:docMk/>
            <pc:sldMk cId="2980897319" sldId="6364"/>
            <ac:spMk id="9" creationId="{7B043780-3979-40CC-A819-D22456C4DBEC}"/>
          </ac:spMkLst>
        </pc:spChg>
        <pc:spChg chg="add mod">
          <ac:chgData name="Davide Colaci" userId="a1e8a326-0b7a-46fd-a681-414b6f813aaa" providerId="ADAL" clId="{4A7741B5-480A-43D2-A0E5-C81C2FC42F5B}" dt="2023-02-26T00:57:36.407" v="1784" actId="1035"/>
          <ac:spMkLst>
            <pc:docMk/>
            <pc:sldMk cId="2980897319" sldId="6364"/>
            <ac:spMk id="10" creationId="{71A0CA40-77B9-4A69-8210-5D262B375F83}"/>
          </ac:spMkLst>
        </pc:spChg>
        <pc:spChg chg="add del mod">
          <ac:chgData name="Davide Colaci" userId="a1e8a326-0b7a-46fd-a681-414b6f813aaa" providerId="ADAL" clId="{4A7741B5-480A-43D2-A0E5-C81C2FC42F5B}" dt="2023-02-26T10:41:33.288" v="5501"/>
          <ac:spMkLst>
            <pc:docMk/>
            <pc:sldMk cId="2980897319" sldId="6364"/>
            <ac:spMk id="11" creationId="{0E4E01D1-F98D-48D6-9BA8-AF516D14CA8E}"/>
          </ac:spMkLst>
        </pc:spChg>
        <pc:spChg chg="add mod">
          <ac:chgData name="Davide Colaci" userId="a1e8a326-0b7a-46fd-a681-414b6f813aaa" providerId="ADAL" clId="{4A7741B5-480A-43D2-A0E5-C81C2FC42F5B}" dt="2023-02-26T10:41:48.113" v="5505"/>
          <ac:spMkLst>
            <pc:docMk/>
            <pc:sldMk cId="2980897319" sldId="6364"/>
            <ac:spMk id="12" creationId="{3BCA3D24-C2FA-46E4-AC19-3A9E2AF084FC}"/>
          </ac:spMkLst>
        </pc:spChg>
        <pc:spChg chg="mod">
          <ac:chgData name="Davide Colaci" userId="a1e8a326-0b7a-46fd-a681-414b6f813aaa" providerId="ADAL" clId="{4A7741B5-480A-43D2-A0E5-C81C2FC42F5B}" dt="2023-02-26T11:24:59.545" v="9918"/>
          <ac:spMkLst>
            <pc:docMk/>
            <pc:sldMk cId="2980897319" sldId="6364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6:56.760" v="1030" actId="1076"/>
          <ac:picMkLst>
            <pc:docMk/>
            <pc:sldMk cId="2980897319" sldId="6364"/>
            <ac:picMk id="3" creationId="{DADA5118-8551-48A6-93C4-18D31B1B60A0}"/>
          </ac:picMkLst>
        </pc:picChg>
        <pc:picChg chg="add del">
          <ac:chgData name="Davide Colaci" userId="a1e8a326-0b7a-46fd-a681-414b6f813aaa" providerId="ADAL" clId="{4A7741B5-480A-43D2-A0E5-C81C2FC42F5B}" dt="2023-02-24T16:06:25.711" v="451" actId="22"/>
          <ac:picMkLst>
            <pc:docMk/>
            <pc:sldMk cId="2980897319" sldId="6364"/>
            <ac:picMk id="5" creationId="{9B68CB7E-F282-4EC1-AF68-9ECCDE7AF296}"/>
          </ac:picMkLst>
        </pc:picChg>
      </pc:sldChg>
      <pc:sldChg chg="addSp delSp modSp add mod">
        <pc:chgData name="Davide Colaci" userId="a1e8a326-0b7a-46fd-a681-414b6f813aaa" providerId="ADAL" clId="{4A7741B5-480A-43D2-A0E5-C81C2FC42F5B}" dt="2023-02-26T11:25:19.164" v="9956" actId="20577"/>
        <pc:sldMkLst>
          <pc:docMk/>
          <pc:sldMk cId="1003924369" sldId="6365"/>
        </pc:sldMkLst>
        <pc:spChg chg="add del mod">
          <ac:chgData name="Davide Colaci" userId="a1e8a326-0b7a-46fd-a681-414b6f813aaa" providerId="ADAL" clId="{4A7741B5-480A-43D2-A0E5-C81C2FC42F5B}" dt="2023-02-25T23:42:26.403" v="696" actId="22"/>
          <ac:spMkLst>
            <pc:docMk/>
            <pc:sldMk cId="1003924369" sldId="6365"/>
            <ac:spMk id="8" creationId="{1A958EC1-01B8-402B-A72C-D0F545B51ADE}"/>
          </ac:spMkLst>
        </pc:spChg>
        <pc:spChg chg="add del">
          <ac:chgData name="Davide Colaci" userId="a1e8a326-0b7a-46fd-a681-414b6f813aaa" providerId="ADAL" clId="{4A7741B5-480A-43D2-A0E5-C81C2FC42F5B}" dt="2023-02-25T23:42:34.693" v="698" actId="478"/>
          <ac:spMkLst>
            <pc:docMk/>
            <pc:sldMk cId="1003924369" sldId="6365"/>
            <ac:spMk id="10" creationId="{11A42EFB-B060-4EC0-A5EC-421794FFB85E}"/>
          </ac:spMkLst>
        </pc:spChg>
        <pc:spChg chg="add del">
          <ac:chgData name="Davide Colaci" userId="a1e8a326-0b7a-46fd-a681-414b6f813aaa" providerId="ADAL" clId="{4A7741B5-480A-43D2-A0E5-C81C2FC42F5B}" dt="2023-02-26T00:03:20.711" v="747" actId="478"/>
          <ac:spMkLst>
            <pc:docMk/>
            <pc:sldMk cId="1003924369" sldId="6365"/>
            <ac:spMk id="12" creationId="{D0335E2B-19D9-4447-B5E3-D30E3AEED7E0}"/>
          </ac:spMkLst>
        </pc:spChg>
        <pc:spChg chg="add mod">
          <ac:chgData name="Davide Colaci" userId="a1e8a326-0b7a-46fd-a681-414b6f813aaa" providerId="ADAL" clId="{4A7741B5-480A-43D2-A0E5-C81C2FC42F5B}" dt="2023-02-26T00:57:55.258" v="1787" actId="14100"/>
          <ac:spMkLst>
            <pc:docMk/>
            <pc:sldMk cId="1003924369" sldId="6365"/>
            <ac:spMk id="13" creationId="{967CD399-BF86-4588-B82E-CB1B2C0C50C6}"/>
          </ac:spMkLst>
        </pc:spChg>
        <pc:spChg chg="add mod">
          <ac:chgData name="Davide Colaci" userId="a1e8a326-0b7a-46fd-a681-414b6f813aaa" providerId="ADAL" clId="{4A7741B5-480A-43D2-A0E5-C81C2FC42F5B}" dt="2023-02-26T00:58:28.498" v="1802" actId="1038"/>
          <ac:spMkLst>
            <pc:docMk/>
            <pc:sldMk cId="1003924369" sldId="6365"/>
            <ac:spMk id="14" creationId="{DABE3292-A6A1-4144-95EC-A2777B533D06}"/>
          </ac:spMkLst>
        </pc:spChg>
        <pc:spChg chg="add mod">
          <ac:chgData name="Davide Colaci" userId="a1e8a326-0b7a-46fd-a681-414b6f813aaa" providerId="ADAL" clId="{4A7741B5-480A-43D2-A0E5-C81C2FC42F5B}" dt="2023-02-26T00:58:21.412" v="1800" actId="14100"/>
          <ac:spMkLst>
            <pc:docMk/>
            <pc:sldMk cId="1003924369" sldId="6365"/>
            <ac:spMk id="15" creationId="{9BF54C3C-1B7F-43E5-9A79-9DAA22E3E3DA}"/>
          </ac:spMkLst>
        </pc:spChg>
        <pc:spChg chg="add mod">
          <ac:chgData name="Davide Colaci" userId="a1e8a326-0b7a-46fd-a681-414b6f813aaa" providerId="ADAL" clId="{4A7741B5-480A-43D2-A0E5-C81C2FC42F5B}" dt="2023-02-26T10:42:42.873" v="5656" actId="20577"/>
          <ac:spMkLst>
            <pc:docMk/>
            <pc:sldMk cId="1003924369" sldId="6365"/>
            <ac:spMk id="16" creationId="{735D836E-92ED-4B35-A97A-9065B1B8674B}"/>
          </ac:spMkLst>
        </pc:spChg>
        <pc:spChg chg="mod">
          <ac:chgData name="Davide Colaci" userId="a1e8a326-0b7a-46fd-a681-414b6f813aaa" providerId="ADAL" clId="{4A7741B5-480A-43D2-A0E5-C81C2FC42F5B}" dt="2023-02-26T11:25:19.164" v="9956" actId="20577"/>
          <ac:spMkLst>
            <pc:docMk/>
            <pc:sldMk cId="1003924369" sldId="6365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7:01.197" v="1031" actId="1076"/>
          <ac:picMkLst>
            <pc:docMk/>
            <pc:sldMk cId="1003924369" sldId="6365"/>
            <ac:picMk id="3" creationId="{017D2203-F4D4-4323-AC5D-A99EC04C32CA}"/>
          </ac:picMkLst>
        </pc:picChg>
      </pc:sldChg>
      <pc:sldChg chg="addSp modSp add mod">
        <pc:chgData name="Davide Colaci" userId="a1e8a326-0b7a-46fd-a681-414b6f813aaa" providerId="ADAL" clId="{4A7741B5-480A-43D2-A0E5-C81C2FC42F5B}" dt="2023-02-26T11:25:40.578" v="9957"/>
        <pc:sldMkLst>
          <pc:docMk/>
          <pc:sldMk cId="941783995" sldId="6366"/>
        </pc:sldMkLst>
        <pc:spChg chg="add mod">
          <ac:chgData name="Davide Colaci" userId="a1e8a326-0b7a-46fd-a681-414b6f813aaa" providerId="ADAL" clId="{4A7741B5-480A-43D2-A0E5-C81C2FC42F5B}" dt="2023-02-26T00:58:50.563" v="1808" actId="1035"/>
          <ac:spMkLst>
            <pc:docMk/>
            <pc:sldMk cId="941783995" sldId="6366"/>
            <ac:spMk id="7" creationId="{138FEA42-2FCF-46A0-A35C-5A7DB04D52A0}"/>
          </ac:spMkLst>
        </pc:spChg>
        <pc:spChg chg="add mod">
          <ac:chgData name="Davide Colaci" userId="a1e8a326-0b7a-46fd-a681-414b6f813aaa" providerId="ADAL" clId="{4A7741B5-480A-43D2-A0E5-C81C2FC42F5B}" dt="2023-02-26T00:59:04.922" v="1813" actId="14100"/>
          <ac:spMkLst>
            <pc:docMk/>
            <pc:sldMk cId="941783995" sldId="6366"/>
            <ac:spMk id="8" creationId="{AB7EBB50-2FB8-4A3A-B662-6B831A41BB1A}"/>
          </ac:spMkLst>
        </pc:spChg>
        <pc:spChg chg="add mod">
          <ac:chgData name="Davide Colaci" userId="a1e8a326-0b7a-46fd-a681-414b6f813aaa" providerId="ADAL" clId="{4A7741B5-480A-43D2-A0E5-C81C2FC42F5B}" dt="2023-02-26T00:59:11.788" v="1816" actId="1036"/>
          <ac:spMkLst>
            <pc:docMk/>
            <pc:sldMk cId="941783995" sldId="6366"/>
            <ac:spMk id="9" creationId="{80C263E9-B130-4459-B9CD-0E2DDBF32BD7}"/>
          </ac:spMkLst>
        </pc:spChg>
        <pc:spChg chg="add mod">
          <ac:chgData name="Davide Colaci" userId="a1e8a326-0b7a-46fd-a681-414b6f813aaa" providerId="ADAL" clId="{4A7741B5-480A-43D2-A0E5-C81C2FC42F5B}" dt="2023-02-26T10:45:28.242" v="6065" actId="20577"/>
          <ac:spMkLst>
            <pc:docMk/>
            <pc:sldMk cId="941783995" sldId="6366"/>
            <ac:spMk id="10" creationId="{F5587CAE-048D-44FE-92C1-8BEA6B3C3C0D}"/>
          </ac:spMkLst>
        </pc:spChg>
        <pc:spChg chg="mod">
          <ac:chgData name="Davide Colaci" userId="a1e8a326-0b7a-46fd-a681-414b6f813aaa" providerId="ADAL" clId="{4A7741B5-480A-43D2-A0E5-C81C2FC42F5B}" dt="2023-02-26T11:25:40.578" v="9957"/>
          <ac:spMkLst>
            <pc:docMk/>
            <pc:sldMk cId="941783995" sldId="6366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58:57.725" v="1811" actId="1076"/>
          <ac:picMkLst>
            <pc:docMk/>
            <pc:sldMk cId="941783995" sldId="6366"/>
            <ac:picMk id="3" creationId="{77658A05-E544-4F9A-A98F-F6CEB37880DD}"/>
          </ac:picMkLst>
        </pc:picChg>
      </pc:sldChg>
      <pc:sldChg chg="addSp delSp modSp add mod">
        <pc:chgData name="Davide Colaci" userId="a1e8a326-0b7a-46fd-a681-414b6f813aaa" providerId="ADAL" clId="{4A7741B5-480A-43D2-A0E5-C81C2FC42F5B}" dt="2023-02-26T11:25:43.295" v="9958"/>
        <pc:sldMkLst>
          <pc:docMk/>
          <pc:sldMk cId="1605825959" sldId="6367"/>
        </pc:sldMkLst>
        <pc:spChg chg="add mod">
          <ac:chgData name="Davide Colaci" userId="a1e8a326-0b7a-46fd-a681-414b6f813aaa" providerId="ADAL" clId="{4A7741B5-480A-43D2-A0E5-C81C2FC42F5B}" dt="2023-02-26T00:59:31.034" v="1819" actId="14100"/>
          <ac:spMkLst>
            <pc:docMk/>
            <pc:sldMk cId="1605825959" sldId="6367"/>
            <ac:spMk id="7" creationId="{4E8C053D-D9CF-44C5-B82F-D708D82CCEDC}"/>
          </ac:spMkLst>
        </pc:spChg>
        <pc:spChg chg="add mod">
          <ac:chgData name="Davide Colaci" userId="a1e8a326-0b7a-46fd-a681-414b6f813aaa" providerId="ADAL" clId="{4A7741B5-480A-43D2-A0E5-C81C2FC42F5B}" dt="2023-02-26T00:59:37.608" v="1846" actId="1036"/>
          <ac:spMkLst>
            <pc:docMk/>
            <pc:sldMk cId="1605825959" sldId="6367"/>
            <ac:spMk id="8" creationId="{8482848A-19A2-44AB-A7F7-917885251F0D}"/>
          </ac:spMkLst>
        </pc:spChg>
        <pc:spChg chg="add del mod">
          <ac:chgData name="Davide Colaci" userId="a1e8a326-0b7a-46fd-a681-414b6f813aaa" providerId="ADAL" clId="{4A7741B5-480A-43D2-A0E5-C81C2FC42F5B}" dt="2023-02-26T01:00:47.189" v="1849" actId="478"/>
          <ac:spMkLst>
            <pc:docMk/>
            <pc:sldMk cId="1605825959" sldId="6367"/>
            <ac:spMk id="9" creationId="{6348B77F-021F-4C8C-AF66-55813F4AE878}"/>
          </ac:spMkLst>
        </pc:spChg>
        <pc:spChg chg="add mod">
          <ac:chgData name="Davide Colaci" userId="a1e8a326-0b7a-46fd-a681-414b6f813aaa" providerId="ADAL" clId="{4A7741B5-480A-43D2-A0E5-C81C2FC42F5B}" dt="2023-02-26T10:46:35.660" v="6213" actId="20577"/>
          <ac:spMkLst>
            <pc:docMk/>
            <pc:sldMk cId="1605825959" sldId="6367"/>
            <ac:spMk id="10" creationId="{F43A4453-0C17-438B-8A75-8A7CDBEEEAED}"/>
          </ac:spMkLst>
        </pc:spChg>
        <pc:spChg chg="mod">
          <ac:chgData name="Davide Colaci" userId="a1e8a326-0b7a-46fd-a681-414b6f813aaa" providerId="ADAL" clId="{4A7741B5-480A-43D2-A0E5-C81C2FC42F5B}" dt="2023-02-26T11:25:43.295" v="9958"/>
          <ac:spMkLst>
            <pc:docMk/>
            <pc:sldMk cId="1605825959" sldId="6367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7:12.412" v="1033" actId="1076"/>
          <ac:picMkLst>
            <pc:docMk/>
            <pc:sldMk cId="1605825959" sldId="6367"/>
            <ac:picMk id="3" creationId="{EF11C9CD-76D1-4243-8FE7-918A72C8482E}"/>
          </ac:picMkLst>
        </pc:picChg>
      </pc:sldChg>
      <pc:sldChg chg="addSp delSp modSp add mod">
        <pc:chgData name="Davide Colaci" userId="a1e8a326-0b7a-46fd-a681-414b6f813aaa" providerId="ADAL" clId="{4A7741B5-480A-43D2-A0E5-C81C2FC42F5B}" dt="2023-02-26T11:25:46.765" v="9959"/>
        <pc:sldMkLst>
          <pc:docMk/>
          <pc:sldMk cId="2539013880" sldId="6368"/>
        </pc:sldMkLst>
        <pc:spChg chg="add del mod">
          <ac:chgData name="Davide Colaci" userId="a1e8a326-0b7a-46fd-a681-414b6f813aaa" providerId="ADAL" clId="{4A7741B5-480A-43D2-A0E5-C81C2FC42F5B}" dt="2023-02-26T10:46:46.185" v="6217" actId="478"/>
          <ac:spMkLst>
            <pc:docMk/>
            <pc:sldMk cId="2539013880" sldId="6368"/>
            <ac:spMk id="4" creationId="{8642AD8E-BF30-4394-ACD8-E53CAE1365A7}"/>
          </ac:spMkLst>
        </pc:spChg>
        <pc:spChg chg="add mod">
          <ac:chgData name="Davide Colaci" userId="a1e8a326-0b7a-46fd-a681-414b6f813aaa" providerId="ADAL" clId="{4A7741B5-480A-43D2-A0E5-C81C2FC42F5B}" dt="2023-02-26T01:01:15.662" v="1852" actId="14100"/>
          <ac:spMkLst>
            <pc:docMk/>
            <pc:sldMk cId="2539013880" sldId="6368"/>
            <ac:spMk id="8" creationId="{53DBE5B7-546A-45A3-BABC-093F1FCDDD28}"/>
          </ac:spMkLst>
        </pc:spChg>
        <pc:spChg chg="add mod">
          <ac:chgData name="Davide Colaci" userId="a1e8a326-0b7a-46fd-a681-414b6f813aaa" providerId="ADAL" clId="{4A7741B5-480A-43D2-A0E5-C81C2FC42F5B}" dt="2023-02-26T10:47:25.185" v="6315" actId="20577"/>
          <ac:spMkLst>
            <pc:docMk/>
            <pc:sldMk cId="2539013880" sldId="6368"/>
            <ac:spMk id="9" creationId="{B44A65B0-406D-45F7-8A8D-E2359099968C}"/>
          </ac:spMkLst>
        </pc:spChg>
        <pc:spChg chg="mod">
          <ac:chgData name="Davide Colaci" userId="a1e8a326-0b7a-46fd-a681-414b6f813aaa" providerId="ADAL" clId="{4A7741B5-480A-43D2-A0E5-C81C2FC42F5B}" dt="2023-02-26T11:25:46.765" v="9959"/>
          <ac:spMkLst>
            <pc:docMk/>
            <pc:sldMk cId="2539013880" sldId="6368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7:16.760" v="1034" actId="1076"/>
          <ac:picMkLst>
            <pc:docMk/>
            <pc:sldMk cId="2539013880" sldId="6368"/>
            <ac:picMk id="3" creationId="{FDB6E6E8-87F1-435A-9E04-ADA9629B2D78}"/>
          </ac:picMkLst>
        </pc:picChg>
      </pc:sldChg>
      <pc:sldChg chg="addSp delSp modSp add mod">
        <pc:chgData name="Davide Colaci" userId="a1e8a326-0b7a-46fd-a681-414b6f813aaa" providerId="ADAL" clId="{4A7741B5-480A-43D2-A0E5-C81C2FC42F5B}" dt="2023-02-26T11:25:49.146" v="9960"/>
        <pc:sldMkLst>
          <pc:docMk/>
          <pc:sldMk cId="2544866333" sldId="6369"/>
        </pc:sldMkLst>
        <pc:spChg chg="add del">
          <ac:chgData name="Davide Colaci" userId="a1e8a326-0b7a-46fd-a681-414b6f813aaa" providerId="ADAL" clId="{4A7741B5-480A-43D2-A0E5-C81C2FC42F5B}" dt="2023-02-25T23:43:06.450" v="704" actId="478"/>
          <ac:spMkLst>
            <pc:docMk/>
            <pc:sldMk cId="2544866333" sldId="6369"/>
            <ac:spMk id="8" creationId="{450D4E14-4408-498A-9105-43B529E43923}"/>
          </ac:spMkLst>
        </pc:spChg>
        <pc:spChg chg="add mod">
          <ac:chgData name="Davide Colaci" userId="a1e8a326-0b7a-46fd-a681-414b6f813aaa" providerId="ADAL" clId="{4A7741B5-480A-43D2-A0E5-C81C2FC42F5B}" dt="2023-02-26T01:01:27.515" v="1857" actId="1035"/>
          <ac:spMkLst>
            <pc:docMk/>
            <pc:sldMk cId="2544866333" sldId="6369"/>
            <ac:spMk id="9" creationId="{8ED1E916-CF7E-4FC4-B203-37304803C672}"/>
          </ac:spMkLst>
        </pc:spChg>
        <pc:spChg chg="add mod">
          <ac:chgData name="Davide Colaci" userId="a1e8a326-0b7a-46fd-a681-414b6f813aaa" providerId="ADAL" clId="{4A7741B5-480A-43D2-A0E5-C81C2FC42F5B}" dt="2023-02-26T01:01:32.074" v="1859" actId="1076"/>
          <ac:spMkLst>
            <pc:docMk/>
            <pc:sldMk cId="2544866333" sldId="6369"/>
            <ac:spMk id="10" creationId="{5DD37075-A753-4A8D-8EE7-A471A675BA71}"/>
          </ac:spMkLst>
        </pc:spChg>
        <pc:spChg chg="add mod">
          <ac:chgData name="Davide Colaci" userId="a1e8a326-0b7a-46fd-a681-414b6f813aaa" providerId="ADAL" clId="{4A7741B5-480A-43D2-A0E5-C81C2FC42F5B}" dt="2023-02-26T01:01:37.004" v="1864" actId="1076"/>
          <ac:spMkLst>
            <pc:docMk/>
            <pc:sldMk cId="2544866333" sldId="6369"/>
            <ac:spMk id="11" creationId="{28E5DB07-FB14-4989-BCEF-C99E0ED34F3D}"/>
          </ac:spMkLst>
        </pc:spChg>
        <pc:spChg chg="add mod">
          <ac:chgData name="Davide Colaci" userId="a1e8a326-0b7a-46fd-a681-414b6f813aaa" providerId="ADAL" clId="{4A7741B5-480A-43D2-A0E5-C81C2FC42F5B}" dt="2023-02-26T10:50:45.270" v="6724" actId="20577"/>
          <ac:spMkLst>
            <pc:docMk/>
            <pc:sldMk cId="2544866333" sldId="6369"/>
            <ac:spMk id="12" creationId="{76AF04AD-30C9-4A7F-99C1-8CCBB59BF080}"/>
          </ac:spMkLst>
        </pc:spChg>
        <pc:spChg chg="mod">
          <ac:chgData name="Davide Colaci" userId="a1e8a326-0b7a-46fd-a681-414b6f813aaa" providerId="ADAL" clId="{4A7741B5-480A-43D2-A0E5-C81C2FC42F5B}" dt="2023-02-26T11:25:49.146" v="9960"/>
          <ac:spMkLst>
            <pc:docMk/>
            <pc:sldMk cId="2544866333" sldId="6369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7:20.788" v="1035" actId="1076"/>
          <ac:picMkLst>
            <pc:docMk/>
            <pc:sldMk cId="2544866333" sldId="6369"/>
            <ac:picMk id="3" creationId="{77E6BDC4-7C7A-4508-9813-62ABE3522F71}"/>
          </ac:picMkLst>
        </pc:picChg>
      </pc:sldChg>
      <pc:sldChg chg="addSp modSp add mod">
        <pc:chgData name="Davide Colaci" userId="a1e8a326-0b7a-46fd-a681-414b6f813aaa" providerId="ADAL" clId="{4A7741B5-480A-43D2-A0E5-C81C2FC42F5B}" dt="2023-02-26T11:25:52.175" v="9961"/>
        <pc:sldMkLst>
          <pc:docMk/>
          <pc:sldMk cId="1463693209" sldId="6370"/>
        </pc:sldMkLst>
        <pc:spChg chg="add mod">
          <ac:chgData name="Davide Colaci" userId="a1e8a326-0b7a-46fd-a681-414b6f813aaa" providerId="ADAL" clId="{4A7741B5-480A-43D2-A0E5-C81C2FC42F5B}" dt="2023-02-26T10:52:13.782" v="6897" actId="1037"/>
          <ac:spMkLst>
            <pc:docMk/>
            <pc:sldMk cId="1463693209" sldId="6370"/>
            <ac:spMk id="7" creationId="{8911362A-78D7-44FE-B956-2B74E7DA0C9C}"/>
          </ac:spMkLst>
        </pc:spChg>
        <pc:spChg chg="add mod">
          <ac:chgData name="Davide Colaci" userId="a1e8a326-0b7a-46fd-a681-414b6f813aaa" providerId="ADAL" clId="{4A7741B5-480A-43D2-A0E5-C81C2FC42F5B}" dt="2023-02-26T10:53:44.222" v="7124" actId="20577"/>
          <ac:spMkLst>
            <pc:docMk/>
            <pc:sldMk cId="1463693209" sldId="6370"/>
            <ac:spMk id="8" creationId="{1430B875-F344-4479-990B-7F72B4C5AB54}"/>
          </ac:spMkLst>
        </pc:spChg>
        <pc:spChg chg="add mod">
          <ac:chgData name="Davide Colaci" userId="a1e8a326-0b7a-46fd-a681-414b6f813aaa" providerId="ADAL" clId="{4A7741B5-480A-43D2-A0E5-C81C2FC42F5B}" dt="2023-02-26T10:52:37.145" v="6907" actId="1038"/>
          <ac:spMkLst>
            <pc:docMk/>
            <pc:sldMk cId="1463693209" sldId="6370"/>
            <ac:spMk id="9" creationId="{BBC170D9-0A7E-4D51-8C46-96259B47DC34}"/>
          </ac:spMkLst>
        </pc:spChg>
        <pc:spChg chg="mod">
          <ac:chgData name="Davide Colaci" userId="a1e8a326-0b7a-46fd-a681-414b6f813aaa" providerId="ADAL" clId="{4A7741B5-480A-43D2-A0E5-C81C2FC42F5B}" dt="2023-02-26T11:25:52.175" v="9961"/>
          <ac:spMkLst>
            <pc:docMk/>
            <pc:sldMk cId="1463693209" sldId="6370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7:26.521" v="1036" actId="1076"/>
          <ac:picMkLst>
            <pc:docMk/>
            <pc:sldMk cId="1463693209" sldId="6370"/>
            <ac:picMk id="3" creationId="{C59BD84F-B737-4E0B-83F0-E7BEC051488D}"/>
          </ac:picMkLst>
        </pc:picChg>
      </pc:sldChg>
      <pc:sldChg chg="addSp modSp add del mod">
        <pc:chgData name="Davide Colaci" userId="a1e8a326-0b7a-46fd-a681-414b6f813aaa" providerId="ADAL" clId="{4A7741B5-480A-43D2-A0E5-C81C2FC42F5B}" dt="2023-02-26T00:13:52.418" v="972" actId="47"/>
        <pc:sldMkLst>
          <pc:docMk/>
          <pc:sldMk cId="4009611712" sldId="6371"/>
        </pc:sldMkLst>
        <pc:picChg chg="add mod">
          <ac:chgData name="Davide Colaci" userId="a1e8a326-0b7a-46fd-a681-414b6f813aaa" providerId="ADAL" clId="{4A7741B5-480A-43D2-A0E5-C81C2FC42F5B}" dt="2023-02-26T00:03:59.665" v="754" actId="1076"/>
          <ac:picMkLst>
            <pc:docMk/>
            <pc:sldMk cId="4009611712" sldId="6371"/>
            <ac:picMk id="3" creationId="{5070C9FF-8860-4372-B9A8-D52F7DAADB1D}"/>
          </ac:picMkLst>
        </pc:picChg>
      </pc:sldChg>
      <pc:sldChg chg="addSp delSp modSp add del mod">
        <pc:chgData name="Davide Colaci" userId="a1e8a326-0b7a-46fd-a681-414b6f813aaa" providerId="ADAL" clId="{4A7741B5-480A-43D2-A0E5-C81C2FC42F5B}" dt="2023-02-26T00:14:24.871" v="974" actId="47"/>
        <pc:sldMkLst>
          <pc:docMk/>
          <pc:sldMk cId="604729642" sldId="6372"/>
        </pc:sldMkLst>
        <pc:picChg chg="add mod">
          <ac:chgData name="Davide Colaci" userId="a1e8a326-0b7a-46fd-a681-414b6f813aaa" providerId="ADAL" clId="{4A7741B5-480A-43D2-A0E5-C81C2FC42F5B}" dt="2023-02-26T00:04:05.984" v="755" actId="1076"/>
          <ac:picMkLst>
            <pc:docMk/>
            <pc:sldMk cId="604729642" sldId="6372"/>
            <ac:picMk id="3" creationId="{7D949C41-3265-4F8D-9B11-AD2A4F68EFDA}"/>
          </ac:picMkLst>
        </pc:picChg>
        <pc:picChg chg="add del mod">
          <ac:chgData name="Davide Colaci" userId="a1e8a326-0b7a-46fd-a681-414b6f813aaa" providerId="ADAL" clId="{4A7741B5-480A-43D2-A0E5-C81C2FC42F5B}" dt="2023-02-24T15:31:59.689" v="150" actId="478"/>
          <ac:picMkLst>
            <pc:docMk/>
            <pc:sldMk cId="604729642" sldId="6372"/>
            <ac:picMk id="5" creationId="{EAEDA76C-67AF-4EFF-B410-3B1B58C00D07}"/>
          </ac:picMkLst>
        </pc:picChg>
      </pc:sldChg>
      <pc:sldChg chg="addSp delSp modSp add del mod">
        <pc:chgData name="Davide Colaci" userId="a1e8a326-0b7a-46fd-a681-414b6f813aaa" providerId="ADAL" clId="{4A7741B5-480A-43D2-A0E5-C81C2FC42F5B}" dt="2023-02-26T00:23:41.673" v="1001" actId="47"/>
        <pc:sldMkLst>
          <pc:docMk/>
          <pc:sldMk cId="2182199191" sldId="6373"/>
        </pc:sldMkLst>
        <pc:picChg chg="del">
          <ac:chgData name="Davide Colaci" userId="a1e8a326-0b7a-46fd-a681-414b6f813aaa" providerId="ADAL" clId="{4A7741B5-480A-43D2-A0E5-C81C2FC42F5B}" dt="2023-02-24T15:34:38.519" v="203" actId="478"/>
          <ac:picMkLst>
            <pc:docMk/>
            <pc:sldMk cId="2182199191" sldId="6373"/>
            <ac:picMk id="5" creationId="{93CF7AEB-BD09-4274-AD6B-E159C014F0EF}"/>
          </ac:picMkLst>
        </pc:picChg>
        <pc:picChg chg="add mod">
          <ac:chgData name="Davide Colaci" userId="a1e8a326-0b7a-46fd-a681-414b6f813aaa" providerId="ADAL" clId="{4A7741B5-480A-43D2-A0E5-C81C2FC42F5B}" dt="2023-02-24T15:34:50.064" v="204"/>
          <ac:picMkLst>
            <pc:docMk/>
            <pc:sldMk cId="2182199191" sldId="6373"/>
            <ac:picMk id="6" creationId="{D2B0FBF8-A427-4C7A-8E78-E27E6E90329F}"/>
          </ac:picMkLst>
        </pc:picChg>
      </pc:sldChg>
      <pc:sldChg chg="addSp modSp add mod">
        <pc:chgData name="Davide Colaci" userId="a1e8a326-0b7a-46fd-a681-414b6f813aaa" providerId="ADAL" clId="{4A7741B5-480A-43D2-A0E5-C81C2FC42F5B}" dt="2023-02-26T11:19:02.317" v="9717"/>
        <pc:sldMkLst>
          <pc:docMk/>
          <pc:sldMk cId="3565154653" sldId="6374"/>
        </pc:sldMkLst>
        <pc:spChg chg="add mod">
          <ac:chgData name="Davide Colaci" userId="a1e8a326-0b7a-46fd-a681-414b6f813aaa" providerId="ADAL" clId="{4A7741B5-480A-43D2-A0E5-C81C2FC42F5B}" dt="2023-02-26T00:41:29.086" v="1317" actId="1035"/>
          <ac:spMkLst>
            <pc:docMk/>
            <pc:sldMk cId="3565154653" sldId="6374"/>
            <ac:spMk id="7" creationId="{244ACB43-BA62-4DFD-AFDB-6223B92E4C7B}"/>
          </ac:spMkLst>
        </pc:spChg>
        <pc:spChg chg="add mod">
          <ac:chgData name="Davide Colaci" userId="a1e8a326-0b7a-46fd-a681-414b6f813aaa" providerId="ADAL" clId="{4A7741B5-480A-43D2-A0E5-C81C2FC42F5B}" dt="2023-02-26T10:22:46.954" v="2605" actId="20577"/>
          <ac:spMkLst>
            <pc:docMk/>
            <pc:sldMk cId="3565154653" sldId="6374"/>
            <ac:spMk id="8" creationId="{992284A9-CFCB-4211-A5B6-6DCE1D684603}"/>
          </ac:spMkLst>
        </pc:spChg>
        <pc:spChg chg="mod">
          <ac:chgData name="Davide Colaci" userId="a1e8a326-0b7a-46fd-a681-414b6f813aaa" providerId="ADAL" clId="{4A7741B5-480A-43D2-A0E5-C81C2FC42F5B}" dt="2023-02-26T11:19:02.317" v="9717"/>
          <ac:spMkLst>
            <pc:docMk/>
            <pc:sldMk cId="3565154653" sldId="6374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5:00.762" v="1009" actId="1076"/>
          <ac:picMkLst>
            <pc:docMk/>
            <pc:sldMk cId="3565154653" sldId="6374"/>
            <ac:picMk id="3" creationId="{52CA6B95-7209-4CC1-9540-641783D1A972}"/>
          </ac:picMkLst>
        </pc:picChg>
      </pc:sldChg>
      <pc:sldChg chg="add del">
        <pc:chgData name="Davide Colaci" userId="a1e8a326-0b7a-46fd-a681-414b6f813aaa" providerId="ADAL" clId="{4A7741B5-480A-43D2-A0E5-C81C2FC42F5B}" dt="2023-02-26T00:01:22.552" v="722" actId="47"/>
        <pc:sldMkLst>
          <pc:docMk/>
          <pc:sldMk cId="2355940519" sldId="6375"/>
        </pc:sldMkLst>
      </pc:sldChg>
      <pc:sldChg chg="addSp delSp modSp add mod ord">
        <pc:chgData name="Davide Colaci" userId="a1e8a326-0b7a-46fd-a681-414b6f813aaa" providerId="ADAL" clId="{4A7741B5-480A-43D2-A0E5-C81C2FC42F5B}" dt="2023-02-26T11:27:23.518" v="10006" actId="20577"/>
        <pc:sldMkLst>
          <pc:docMk/>
          <pc:sldMk cId="1171265511" sldId="6376"/>
        </pc:sldMkLst>
        <pc:spChg chg="add mod">
          <ac:chgData name="Davide Colaci" userId="a1e8a326-0b7a-46fd-a681-414b6f813aaa" providerId="ADAL" clId="{4A7741B5-480A-43D2-A0E5-C81C2FC42F5B}" dt="2023-02-26T01:21:34.303" v="1978" actId="14100"/>
          <ac:spMkLst>
            <pc:docMk/>
            <pc:sldMk cId="1171265511" sldId="6376"/>
            <ac:spMk id="8" creationId="{FA664276-07E5-4498-86CE-127D02952FF5}"/>
          </ac:spMkLst>
        </pc:spChg>
        <pc:spChg chg="add mod">
          <ac:chgData name="Davide Colaci" userId="a1e8a326-0b7a-46fd-a681-414b6f813aaa" providerId="ADAL" clId="{4A7741B5-480A-43D2-A0E5-C81C2FC42F5B}" dt="2023-02-26T01:21:39.960" v="1980" actId="1076"/>
          <ac:spMkLst>
            <pc:docMk/>
            <pc:sldMk cId="1171265511" sldId="6376"/>
            <ac:spMk id="9" creationId="{A43F2E6A-3B63-461B-893D-A898CAD33D6E}"/>
          </ac:spMkLst>
        </pc:spChg>
        <pc:spChg chg="add mod">
          <ac:chgData name="Davide Colaci" userId="a1e8a326-0b7a-46fd-a681-414b6f813aaa" providerId="ADAL" clId="{4A7741B5-480A-43D2-A0E5-C81C2FC42F5B}" dt="2023-02-26T01:22:10.580" v="1987" actId="1036"/>
          <ac:spMkLst>
            <pc:docMk/>
            <pc:sldMk cId="1171265511" sldId="6376"/>
            <ac:spMk id="10" creationId="{36D4FC6B-B787-4F6F-AB05-A3BE9B13D806}"/>
          </ac:spMkLst>
        </pc:spChg>
        <pc:spChg chg="add mod">
          <ac:chgData name="Davide Colaci" userId="a1e8a326-0b7a-46fd-a681-414b6f813aaa" providerId="ADAL" clId="{4A7741B5-480A-43D2-A0E5-C81C2FC42F5B}" dt="2023-02-26T11:04:01.159" v="8154"/>
          <ac:spMkLst>
            <pc:docMk/>
            <pc:sldMk cId="1171265511" sldId="6376"/>
            <ac:spMk id="11" creationId="{C4BDAD3A-F8DB-42D7-BC92-FA2C487202B3}"/>
          </ac:spMkLst>
        </pc:spChg>
        <pc:spChg chg="add del mod">
          <ac:chgData name="Davide Colaci" userId="a1e8a326-0b7a-46fd-a681-414b6f813aaa" providerId="ADAL" clId="{4A7741B5-480A-43D2-A0E5-C81C2FC42F5B}" dt="2023-02-26T11:05:33.820" v="8316" actId="478"/>
          <ac:spMkLst>
            <pc:docMk/>
            <pc:sldMk cId="1171265511" sldId="6376"/>
            <ac:spMk id="12" creationId="{B32E83A2-413B-4A8C-9CF8-8ECD5A669E1B}"/>
          </ac:spMkLst>
        </pc:spChg>
        <pc:spChg chg="add mod">
          <ac:chgData name="Davide Colaci" userId="a1e8a326-0b7a-46fd-a681-414b6f813aaa" providerId="ADAL" clId="{4A7741B5-480A-43D2-A0E5-C81C2FC42F5B}" dt="2023-02-26T11:06:22.416" v="8494" actId="20577"/>
          <ac:spMkLst>
            <pc:docMk/>
            <pc:sldMk cId="1171265511" sldId="6376"/>
            <ac:spMk id="13" creationId="{363C88DE-2B7C-4018-8AC2-00CA317A4D8B}"/>
          </ac:spMkLst>
        </pc:spChg>
        <pc:spChg chg="mod">
          <ac:chgData name="Davide Colaci" userId="a1e8a326-0b7a-46fd-a681-414b6f813aaa" providerId="ADAL" clId="{4A7741B5-480A-43D2-A0E5-C81C2FC42F5B}" dt="2023-02-26T11:27:23.518" v="10006" actId="20577"/>
          <ac:spMkLst>
            <pc:docMk/>
            <pc:sldMk cId="1171265511" sldId="6376"/>
            <ac:spMk id="67" creationId="{00000000-0000-0000-0000-000000000000}"/>
          </ac:spMkLst>
        </pc:spChg>
        <pc:picChg chg="del">
          <ac:chgData name="Davide Colaci" userId="a1e8a326-0b7a-46fd-a681-414b6f813aaa" providerId="ADAL" clId="{4A7741B5-480A-43D2-A0E5-C81C2FC42F5B}" dt="2023-02-24T16:15:34.968" v="521" actId="478"/>
          <ac:picMkLst>
            <pc:docMk/>
            <pc:sldMk cId="1171265511" sldId="6376"/>
            <ac:picMk id="3" creationId="{7D949C41-3265-4F8D-9B11-AD2A4F68EFDA}"/>
          </ac:picMkLst>
        </pc:picChg>
        <pc:picChg chg="add mod">
          <ac:chgData name="Davide Colaci" userId="a1e8a326-0b7a-46fd-a681-414b6f813aaa" providerId="ADAL" clId="{4A7741B5-480A-43D2-A0E5-C81C2FC42F5B}" dt="2023-02-26T00:29:00.957" v="1057" actId="1076"/>
          <ac:picMkLst>
            <pc:docMk/>
            <pc:sldMk cId="1171265511" sldId="6376"/>
            <ac:picMk id="4" creationId="{144C079F-E660-4780-9E65-858198CD698C}"/>
          </ac:picMkLst>
        </pc:picChg>
      </pc:sldChg>
      <pc:sldChg chg="addSp modSp add mod ord">
        <pc:chgData name="Davide Colaci" userId="a1e8a326-0b7a-46fd-a681-414b6f813aaa" providerId="ADAL" clId="{4A7741B5-480A-43D2-A0E5-C81C2FC42F5B}" dt="2023-02-26T11:27:29.850" v="10007"/>
        <pc:sldMkLst>
          <pc:docMk/>
          <pc:sldMk cId="2792842353" sldId="6377"/>
        </pc:sldMkLst>
        <pc:spChg chg="add mod">
          <ac:chgData name="Davide Colaci" userId="a1e8a326-0b7a-46fd-a681-414b6f813aaa" providerId="ADAL" clId="{4A7741B5-480A-43D2-A0E5-C81C2FC42F5B}" dt="2023-02-26T01:22:39.368" v="2002" actId="1038"/>
          <ac:spMkLst>
            <pc:docMk/>
            <pc:sldMk cId="2792842353" sldId="6377"/>
            <ac:spMk id="7" creationId="{E23883F6-5263-486F-B6C0-953EF3A87B57}"/>
          </ac:spMkLst>
        </pc:spChg>
        <pc:spChg chg="add mod">
          <ac:chgData name="Davide Colaci" userId="a1e8a326-0b7a-46fd-a681-414b6f813aaa" providerId="ADAL" clId="{4A7741B5-480A-43D2-A0E5-C81C2FC42F5B}" dt="2023-02-26T11:06:50.534" v="8558" actId="20577"/>
          <ac:spMkLst>
            <pc:docMk/>
            <pc:sldMk cId="2792842353" sldId="6377"/>
            <ac:spMk id="8" creationId="{3392543C-DF98-4089-8879-E44D5D39DDED}"/>
          </ac:spMkLst>
        </pc:spChg>
        <pc:spChg chg="mod">
          <ac:chgData name="Davide Colaci" userId="a1e8a326-0b7a-46fd-a681-414b6f813aaa" providerId="ADAL" clId="{4A7741B5-480A-43D2-A0E5-C81C2FC42F5B}" dt="2023-02-26T11:27:29.850" v="10007"/>
          <ac:spMkLst>
            <pc:docMk/>
            <pc:sldMk cId="2792842353" sldId="6377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9:06.669" v="1058" actId="1076"/>
          <ac:picMkLst>
            <pc:docMk/>
            <pc:sldMk cId="2792842353" sldId="6377"/>
            <ac:picMk id="3" creationId="{9225065D-310C-400F-88B6-9B4411A64C8E}"/>
          </ac:picMkLst>
        </pc:picChg>
      </pc:sldChg>
      <pc:sldChg chg="addSp modSp add mod ord">
        <pc:chgData name="Davide Colaci" userId="a1e8a326-0b7a-46fd-a681-414b6f813aaa" providerId="ADAL" clId="{4A7741B5-480A-43D2-A0E5-C81C2FC42F5B}" dt="2023-02-26T11:27:39.538" v="10008"/>
        <pc:sldMkLst>
          <pc:docMk/>
          <pc:sldMk cId="78547066" sldId="6378"/>
        </pc:sldMkLst>
        <pc:spChg chg="add mod">
          <ac:chgData name="Davide Colaci" userId="a1e8a326-0b7a-46fd-a681-414b6f813aaa" providerId="ADAL" clId="{4A7741B5-480A-43D2-A0E5-C81C2FC42F5B}" dt="2023-02-26T11:07:19.112" v="8654" actId="20577"/>
          <ac:spMkLst>
            <pc:docMk/>
            <pc:sldMk cId="78547066" sldId="6378"/>
            <ac:spMk id="7" creationId="{B8768745-3C32-4203-91E6-805AEB39F6EA}"/>
          </ac:spMkLst>
        </pc:spChg>
        <pc:spChg chg="mod">
          <ac:chgData name="Davide Colaci" userId="a1e8a326-0b7a-46fd-a681-414b6f813aaa" providerId="ADAL" clId="{4A7741B5-480A-43D2-A0E5-C81C2FC42F5B}" dt="2023-02-26T11:27:39.538" v="10008"/>
          <ac:spMkLst>
            <pc:docMk/>
            <pc:sldMk cId="78547066" sldId="6378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9:12.387" v="1059" actId="1076"/>
          <ac:picMkLst>
            <pc:docMk/>
            <pc:sldMk cId="78547066" sldId="6378"/>
            <ac:picMk id="3" creationId="{D5E930FD-E6A2-4B2A-B7B8-6A1A8C08939F}"/>
          </ac:picMkLst>
        </pc:picChg>
      </pc:sldChg>
      <pc:sldChg chg="addSp delSp modSp add mod">
        <pc:chgData name="Davide Colaci" userId="a1e8a326-0b7a-46fd-a681-414b6f813aaa" providerId="ADAL" clId="{4A7741B5-480A-43D2-A0E5-C81C2FC42F5B}" dt="2023-02-26T11:26:12.771" v="9968"/>
        <pc:sldMkLst>
          <pc:docMk/>
          <pc:sldMk cId="4219230952" sldId="6379"/>
        </pc:sldMkLst>
        <pc:spChg chg="add del mod">
          <ac:chgData name="Davide Colaci" userId="a1e8a326-0b7a-46fd-a681-414b6f813aaa" providerId="ADAL" clId="{4A7741B5-480A-43D2-A0E5-C81C2FC42F5B}" dt="2023-02-24T16:22:02.140" v="601" actId="478"/>
          <ac:spMkLst>
            <pc:docMk/>
            <pc:sldMk cId="4219230952" sldId="6379"/>
            <ac:spMk id="2" creationId="{89B7C095-BE6F-43F6-973C-F48AE019F4CE}"/>
          </ac:spMkLst>
        </pc:spChg>
        <pc:spChg chg="add mod">
          <ac:chgData name="Davide Colaci" userId="a1e8a326-0b7a-46fd-a681-414b6f813aaa" providerId="ADAL" clId="{4A7741B5-480A-43D2-A0E5-C81C2FC42F5B}" dt="2023-02-26T01:20:05.622" v="1953" actId="14100"/>
          <ac:spMkLst>
            <pc:docMk/>
            <pc:sldMk cId="4219230952" sldId="6379"/>
            <ac:spMk id="8" creationId="{BAE630C1-44EE-4196-B7D0-0A8B1A95C2F2}"/>
          </ac:spMkLst>
        </pc:spChg>
        <pc:spChg chg="add mod">
          <ac:chgData name="Davide Colaci" userId="a1e8a326-0b7a-46fd-a681-414b6f813aaa" providerId="ADAL" clId="{4A7741B5-480A-43D2-A0E5-C81C2FC42F5B}" dt="2023-02-26T01:20:53.015" v="1967" actId="1035"/>
          <ac:spMkLst>
            <pc:docMk/>
            <pc:sldMk cId="4219230952" sldId="6379"/>
            <ac:spMk id="9" creationId="{E5BBC185-2224-4DA7-ACBE-C239E187BBC4}"/>
          </ac:spMkLst>
        </pc:spChg>
        <pc:spChg chg="add mod">
          <ac:chgData name="Davide Colaci" userId="a1e8a326-0b7a-46fd-a681-414b6f813aaa" providerId="ADAL" clId="{4A7741B5-480A-43D2-A0E5-C81C2FC42F5B}" dt="2023-02-26T01:21:15.525" v="1975" actId="14100"/>
          <ac:spMkLst>
            <pc:docMk/>
            <pc:sldMk cId="4219230952" sldId="6379"/>
            <ac:spMk id="10" creationId="{F6E4A3C5-AF5B-4129-BC13-75CEC878987F}"/>
          </ac:spMkLst>
        </pc:spChg>
        <pc:spChg chg="add mod">
          <ac:chgData name="Davide Colaci" userId="a1e8a326-0b7a-46fd-a681-414b6f813aaa" providerId="ADAL" clId="{4A7741B5-480A-43D2-A0E5-C81C2FC42F5B}" dt="2023-02-26T11:04:46.869" v="8263" actId="6549"/>
          <ac:spMkLst>
            <pc:docMk/>
            <pc:sldMk cId="4219230952" sldId="6379"/>
            <ac:spMk id="11" creationId="{26985709-D5BA-40F6-845B-1E31839B8EE8}"/>
          </ac:spMkLst>
        </pc:spChg>
        <pc:spChg chg="mod">
          <ac:chgData name="Davide Colaci" userId="a1e8a326-0b7a-46fd-a681-414b6f813aaa" providerId="ADAL" clId="{4A7741B5-480A-43D2-A0E5-C81C2FC42F5B}" dt="2023-02-26T11:26:12.771" v="9968"/>
          <ac:spMkLst>
            <pc:docMk/>
            <pc:sldMk cId="4219230952" sldId="6379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8:55.756" v="1056" actId="1076"/>
          <ac:picMkLst>
            <pc:docMk/>
            <pc:sldMk cId="4219230952" sldId="6379"/>
            <ac:picMk id="4" creationId="{86D72690-10BB-42B7-AC3B-D3410C42C222}"/>
          </ac:picMkLst>
        </pc:picChg>
      </pc:sldChg>
      <pc:sldChg chg="addSp modSp add mod">
        <pc:chgData name="Davide Colaci" userId="a1e8a326-0b7a-46fd-a681-414b6f813aaa" providerId="ADAL" clId="{4A7741B5-480A-43D2-A0E5-C81C2FC42F5B}" dt="2023-02-26T11:27:42.994" v="10009"/>
        <pc:sldMkLst>
          <pc:docMk/>
          <pc:sldMk cId="3368584930" sldId="6380"/>
        </pc:sldMkLst>
        <pc:spChg chg="add mod">
          <ac:chgData name="Davide Colaci" userId="a1e8a326-0b7a-46fd-a681-414b6f813aaa" providerId="ADAL" clId="{4A7741B5-480A-43D2-A0E5-C81C2FC42F5B}" dt="2023-02-26T11:09:29.158" v="8948" actId="20577"/>
          <ac:spMkLst>
            <pc:docMk/>
            <pc:sldMk cId="3368584930" sldId="6380"/>
            <ac:spMk id="7" creationId="{AAD805C6-1505-4D00-8A15-90286E4010B3}"/>
          </ac:spMkLst>
        </pc:spChg>
        <pc:spChg chg="mod">
          <ac:chgData name="Davide Colaci" userId="a1e8a326-0b7a-46fd-a681-414b6f813aaa" providerId="ADAL" clId="{4A7741B5-480A-43D2-A0E5-C81C2FC42F5B}" dt="2023-02-26T11:27:42.994" v="10009"/>
          <ac:spMkLst>
            <pc:docMk/>
            <pc:sldMk cId="3368584930" sldId="6380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9:19.218" v="1060" actId="1076"/>
          <ac:picMkLst>
            <pc:docMk/>
            <pc:sldMk cId="3368584930" sldId="6380"/>
            <ac:picMk id="3" creationId="{71DE6D99-9315-4F53-8D0D-26DCDCCB9E54}"/>
          </ac:picMkLst>
        </pc:picChg>
      </pc:sldChg>
      <pc:sldChg chg="addSp modSp add del mod">
        <pc:chgData name="Davide Colaci" userId="a1e8a326-0b7a-46fd-a681-414b6f813aaa" providerId="ADAL" clId="{4A7741B5-480A-43D2-A0E5-C81C2FC42F5B}" dt="2023-02-26T01:23:37.080" v="2006" actId="47"/>
        <pc:sldMkLst>
          <pc:docMk/>
          <pc:sldMk cId="144051088" sldId="6381"/>
        </pc:sldMkLst>
        <pc:spChg chg="add mod">
          <ac:chgData name="Davide Colaci" userId="a1e8a326-0b7a-46fd-a681-414b6f813aaa" providerId="ADAL" clId="{4A7741B5-480A-43D2-A0E5-C81C2FC42F5B}" dt="2023-02-26T01:23:27.816" v="2005" actId="14100"/>
          <ac:spMkLst>
            <pc:docMk/>
            <pc:sldMk cId="144051088" sldId="6381"/>
            <ac:spMk id="7" creationId="{1D1A9D77-B7C6-49CD-BCE1-A4247D6E9739}"/>
          </ac:spMkLst>
        </pc:spChg>
        <pc:picChg chg="add mod">
          <ac:chgData name="Davide Colaci" userId="a1e8a326-0b7a-46fd-a681-414b6f813aaa" providerId="ADAL" clId="{4A7741B5-480A-43D2-A0E5-C81C2FC42F5B}" dt="2023-02-26T00:29:23.442" v="1061" actId="1076"/>
          <ac:picMkLst>
            <pc:docMk/>
            <pc:sldMk cId="144051088" sldId="6381"/>
            <ac:picMk id="3" creationId="{E184C67E-680F-4163-99B0-BDAF3ED1B0E6}"/>
          </ac:picMkLst>
        </pc:picChg>
      </pc:sldChg>
      <pc:sldChg chg="addSp modSp add del mod">
        <pc:chgData name="Davide Colaci" userId="a1e8a326-0b7a-46fd-a681-414b6f813aaa" providerId="ADAL" clId="{4A7741B5-480A-43D2-A0E5-C81C2FC42F5B}" dt="2023-02-26T01:23:37.080" v="2006" actId="47"/>
        <pc:sldMkLst>
          <pc:docMk/>
          <pc:sldMk cId="1385730757" sldId="6382"/>
        </pc:sldMkLst>
        <pc:picChg chg="add mod">
          <ac:chgData name="Davide Colaci" userId="a1e8a326-0b7a-46fd-a681-414b6f813aaa" providerId="ADAL" clId="{4A7741B5-480A-43D2-A0E5-C81C2FC42F5B}" dt="2023-02-26T00:29:28.892" v="1062" actId="1076"/>
          <ac:picMkLst>
            <pc:docMk/>
            <pc:sldMk cId="1385730757" sldId="6382"/>
            <ac:picMk id="3" creationId="{314C6D8F-E735-4A51-9114-2944D02964B1}"/>
          </ac:picMkLst>
        </pc:picChg>
      </pc:sldChg>
      <pc:sldChg chg="addSp modSp add mod">
        <pc:chgData name="Davide Colaci" userId="a1e8a326-0b7a-46fd-a681-414b6f813aaa" providerId="ADAL" clId="{4A7741B5-480A-43D2-A0E5-C81C2FC42F5B}" dt="2023-02-26T11:28:18.113" v="10041" actId="20577"/>
        <pc:sldMkLst>
          <pc:docMk/>
          <pc:sldMk cId="3813647720" sldId="6383"/>
        </pc:sldMkLst>
        <pc:spChg chg="add mod">
          <ac:chgData name="Davide Colaci" userId="a1e8a326-0b7a-46fd-a681-414b6f813aaa" providerId="ADAL" clId="{4A7741B5-480A-43D2-A0E5-C81C2FC42F5B}" dt="2023-02-26T01:23:58.238" v="2011" actId="1037"/>
          <ac:spMkLst>
            <pc:docMk/>
            <pc:sldMk cId="3813647720" sldId="6383"/>
            <ac:spMk id="7" creationId="{067ECD28-D83E-42E0-9C0B-D6979FC8D5B2}"/>
          </ac:spMkLst>
        </pc:spChg>
        <pc:spChg chg="add mod">
          <ac:chgData name="Davide Colaci" userId="a1e8a326-0b7a-46fd-a681-414b6f813aaa" providerId="ADAL" clId="{4A7741B5-480A-43D2-A0E5-C81C2FC42F5B}" dt="2023-02-26T11:17:28.117" v="9668" actId="20577"/>
          <ac:spMkLst>
            <pc:docMk/>
            <pc:sldMk cId="3813647720" sldId="6383"/>
            <ac:spMk id="8" creationId="{5D27CDE4-8D0D-4D37-83C0-7CD57596CDD6}"/>
          </ac:spMkLst>
        </pc:spChg>
        <pc:spChg chg="mod">
          <ac:chgData name="Davide Colaci" userId="a1e8a326-0b7a-46fd-a681-414b6f813aaa" providerId="ADAL" clId="{4A7741B5-480A-43D2-A0E5-C81C2FC42F5B}" dt="2023-02-26T11:28:18.113" v="10041" actId="20577"/>
          <ac:spMkLst>
            <pc:docMk/>
            <pc:sldMk cId="3813647720" sldId="6383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9:33.113" v="1063" actId="1076"/>
          <ac:picMkLst>
            <pc:docMk/>
            <pc:sldMk cId="3813647720" sldId="6383"/>
            <ac:picMk id="3" creationId="{5AA08A01-10D1-4DF0-820A-A84D3BE68060}"/>
          </ac:picMkLst>
        </pc:picChg>
      </pc:sldChg>
      <pc:sldChg chg="addSp delSp modSp add mod">
        <pc:chgData name="Davide Colaci" userId="a1e8a326-0b7a-46fd-a681-414b6f813aaa" providerId="ADAL" clId="{4A7741B5-480A-43D2-A0E5-C81C2FC42F5B}" dt="2023-02-26T11:28:24.281" v="10042"/>
        <pc:sldMkLst>
          <pc:docMk/>
          <pc:sldMk cId="1292752935" sldId="6384"/>
        </pc:sldMkLst>
        <pc:spChg chg="add del mod">
          <ac:chgData name="Davide Colaci" userId="a1e8a326-0b7a-46fd-a681-414b6f813aaa" providerId="ADAL" clId="{4A7741B5-480A-43D2-A0E5-C81C2FC42F5B}" dt="2023-02-26T11:16:08.921" v="9663" actId="478"/>
          <ac:spMkLst>
            <pc:docMk/>
            <pc:sldMk cId="1292752935" sldId="6384"/>
            <ac:spMk id="4" creationId="{9E8FF958-70A0-4F6A-BFCF-1BCC7B57238B}"/>
          </ac:spMkLst>
        </pc:spChg>
        <pc:spChg chg="add mod">
          <ac:chgData name="Davide Colaci" userId="a1e8a326-0b7a-46fd-a681-414b6f813aaa" providerId="ADAL" clId="{4A7741B5-480A-43D2-A0E5-C81C2FC42F5B}" dt="2023-02-26T11:16:43.247" v="9667" actId="20577"/>
          <ac:spMkLst>
            <pc:docMk/>
            <pc:sldMk cId="1292752935" sldId="6384"/>
            <ac:spMk id="8" creationId="{D8316B2F-7EA3-4A87-B3EE-3A570A5EB1C5}"/>
          </ac:spMkLst>
        </pc:spChg>
        <pc:spChg chg="mod">
          <ac:chgData name="Davide Colaci" userId="a1e8a326-0b7a-46fd-a681-414b6f813aaa" providerId="ADAL" clId="{4A7741B5-480A-43D2-A0E5-C81C2FC42F5B}" dt="2023-02-26T11:28:24.281" v="10042"/>
          <ac:spMkLst>
            <pc:docMk/>
            <pc:sldMk cId="1292752935" sldId="6384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9:38.618" v="1064" actId="1076"/>
          <ac:picMkLst>
            <pc:docMk/>
            <pc:sldMk cId="1292752935" sldId="6384"/>
            <ac:picMk id="3" creationId="{8E3745E3-6922-4995-B13C-45BEEE6BE922}"/>
          </ac:picMkLst>
        </pc:picChg>
      </pc:sldChg>
      <pc:sldChg chg="addSp delSp add del mod">
        <pc:chgData name="Davide Colaci" userId="a1e8a326-0b7a-46fd-a681-414b6f813aaa" providerId="ADAL" clId="{4A7741B5-480A-43D2-A0E5-C81C2FC42F5B}" dt="2023-02-26T00:15:05.249" v="975" actId="47"/>
        <pc:sldMkLst>
          <pc:docMk/>
          <pc:sldMk cId="3439567251" sldId="6385"/>
        </pc:sldMkLst>
        <pc:picChg chg="add">
          <ac:chgData name="Davide Colaci" userId="a1e8a326-0b7a-46fd-a681-414b6f813aaa" providerId="ADAL" clId="{4A7741B5-480A-43D2-A0E5-C81C2FC42F5B}" dt="2023-02-24T16:26:12.264" v="617" actId="22"/>
          <ac:picMkLst>
            <pc:docMk/>
            <pc:sldMk cId="3439567251" sldId="6385"/>
            <ac:picMk id="3" creationId="{1A328401-29AE-4618-8EF3-C9E512796165}"/>
          </ac:picMkLst>
        </pc:picChg>
        <pc:picChg chg="add del">
          <ac:chgData name="Davide Colaci" userId="a1e8a326-0b7a-46fd-a681-414b6f813aaa" providerId="ADAL" clId="{4A7741B5-480A-43D2-A0E5-C81C2FC42F5B}" dt="2023-02-25T23:32:43.728" v="626" actId="478"/>
          <ac:picMkLst>
            <pc:docMk/>
            <pc:sldMk cId="3439567251" sldId="6385"/>
            <ac:picMk id="5" creationId="{9CB16B52-6605-4E5A-B896-384733513A91}"/>
          </ac:picMkLst>
        </pc:picChg>
      </pc:sldChg>
      <pc:sldChg chg="delSp modSp add del mod ord">
        <pc:chgData name="Davide Colaci" userId="a1e8a326-0b7a-46fd-a681-414b6f813aaa" providerId="ADAL" clId="{4A7741B5-480A-43D2-A0E5-C81C2FC42F5B}" dt="2023-02-26T00:15:05.249" v="975" actId="47"/>
        <pc:sldMkLst>
          <pc:docMk/>
          <pc:sldMk cId="1035356477" sldId="6386"/>
        </pc:sldMkLst>
        <pc:picChg chg="del">
          <ac:chgData name="Davide Colaci" userId="a1e8a326-0b7a-46fd-a681-414b6f813aaa" providerId="ADAL" clId="{4A7741B5-480A-43D2-A0E5-C81C2FC42F5B}" dt="2023-02-25T23:32:54.674" v="628" actId="478"/>
          <ac:picMkLst>
            <pc:docMk/>
            <pc:sldMk cId="1035356477" sldId="6386"/>
            <ac:picMk id="3" creationId="{1A328401-29AE-4618-8EF3-C9E512796165}"/>
          </ac:picMkLst>
        </pc:picChg>
        <pc:picChg chg="mod">
          <ac:chgData name="Davide Colaci" userId="a1e8a326-0b7a-46fd-a681-414b6f813aaa" providerId="ADAL" clId="{4A7741B5-480A-43D2-A0E5-C81C2FC42F5B}" dt="2023-02-25T23:33:28.422" v="645" actId="1076"/>
          <ac:picMkLst>
            <pc:docMk/>
            <pc:sldMk cId="1035356477" sldId="6386"/>
            <ac:picMk id="5" creationId="{9CB16B52-6605-4E5A-B896-384733513A91}"/>
          </ac:picMkLst>
        </pc:picChg>
      </pc:sldChg>
      <pc:sldChg chg="add del">
        <pc:chgData name="Davide Colaci" userId="a1e8a326-0b7a-46fd-a681-414b6f813aaa" providerId="ADAL" clId="{4A7741B5-480A-43D2-A0E5-C81C2FC42F5B}" dt="2023-02-25T23:33:12.846" v="635" actId="47"/>
        <pc:sldMkLst>
          <pc:docMk/>
          <pc:sldMk cId="4268009256" sldId="6387"/>
        </pc:sldMkLst>
      </pc:sldChg>
      <pc:sldChg chg="add del">
        <pc:chgData name="Davide Colaci" userId="a1e8a326-0b7a-46fd-a681-414b6f813aaa" providerId="ADAL" clId="{4A7741B5-480A-43D2-A0E5-C81C2FC42F5B}" dt="2023-02-25T23:33:12.846" v="635" actId="47"/>
        <pc:sldMkLst>
          <pc:docMk/>
          <pc:sldMk cId="607301593" sldId="6388"/>
        </pc:sldMkLst>
      </pc:sldChg>
      <pc:sldChg chg="add del">
        <pc:chgData name="Davide Colaci" userId="a1e8a326-0b7a-46fd-a681-414b6f813aaa" providerId="ADAL" clId="{4A7741B5-480A-43D2-A0E5-C81C2FC42F5B}" dt="2023-02-25T23:33:12.846" v="635" actId="47"/>
        <pc:sldMkLst>
          <pc:docMk/>
          <pc:sldMk cId="3110390566" sldId="6389"/>
        </pc:sldMkLst>
      </pc:sldChg>
      <pc:sldChg chg="add del">
        <pc:chgData name="Davide Colaci" userId="a1e8a326-0b7a-46fd-a681-414b6f813aaa" providerId="ADAL" clId="{4A7741B5-480A-43D2-A0E5-C81C2FC42F5B}" dt="2023-02-25T23:33:12.846" v="635" actId="47"/>
        <pc:sldMkLst>
          <pc:docMk/>
          <pc:sldMk cId="3972818771" sldId="6390"/>
        </pc:sldMkLst>
      </pc:sldChg>
      <pc:sldChg chg="add del">
        <pc:chgData name="Davide Colaci" userId="a1e8a326-0b7a-46fd-a681-414b6f813aaa" providerId="ADAL" clId="{4A7741B5-480A-43D2-A0E5-C81C2FC42F5B}" dt="2023-02-25T23:33:12.846" v="635" actId="47"/>
        <pc:sldMkLst>
          <pc:docMk/>
          <pc:sldMk cId="480150550" sldId="6391"/>
        </pc:sldMkLst>
      </pc:sldChg>
      <pc:sldChg chg="add del">
        <pc:chgData name="Davide Colaci" userId="a1e8a326-0b7a-46fd-a681-414b6f813aaa" providerId="ADAL" clId="{4A7741B5-480A-43D2-A0E5-C81C2FC42F5B}" dt="2023-02-25T23:33:12.846" v="635" actId="47"/>
        <pc:sldMkLst>
          <pc:docMk/>
          <pc:sldMk cId="547760260" sldId="6392"/>
        </pc:sldMkLst>
      </pc:sldChg>
      <pc:sldChg chg="addSp delSp add del mod">
        <pc:chgData name="Davide Colaci" userId="a1e8a326-0b7a-46fd-a681-414b6f813aaa" providerId="ADAL" clId="{4A7741B5-480A-43D2-A0E5-C81C2FC42F5B}" dt="2023-02-26T00:15:05.249" v="975" actId="47"/>
        <pc:sldMkLst>
          <pc:docMk/>
          <pc:sldMk cId="1316415289" sldId="6393"/>
        </pc:sldMkLst>
        <pc:picChg chg="add">
          <ac:chgData name="Davide Colaci" userId="a1e8a326-0b7a-46fd-a681-414b6f813aaa" providerId="ADAL" clId="{4A7741B5-480A-43D2-A0E5-C81C2FC42F5B}" dt="2023-02-25T23:34:23.224" v="646" actId="22"/>
          <ac:picMkLst>
            <pc:docMk/>
            <pc:sldMk cId="1316415289" sldId="6393"/>
            <ac:picMk id="3" creationId="{C0A9F647-BB7B-410C-8452-D89F9D6FF47C}"/>
          </ac:picMkLst>
        </pc:picChg>
        <pc:picChg chg="del">
          <ac:chgData name="Davide Colaci" userId="a1e8a326-0b7a-46fd-a681-414b6f813aaa" providerId="ADAL" clId="{4A7741B5-480A-43D2-A0E5-C81C2FC42F5B}" dt="2023-02-25T23:33:14.815" v="636" actId="478"/>
          <ac:picMkLst>
            <pc:docMk/>
            <pc:sldMk cId="1316415289" sldId="6393"/>
            <ac:picMk id="5" creationId="{9CB16B52-6605-4E5A-B896-384733513A91}"/>
          </ac:picMkLst>
        </pc:picChg>
      </pc:sldChg>
      <pc:sldChg chg="addSp add del mod">
        <pc:chgData name="Davide Colaci" userId="a1e8a326-0b7a-46fd-a681-414b6f813aaa" providerId="ADAL" clId="{4A7741B5-480A-43D2-A0E5-C81C2FC42F5B}" dt="2023-02-26T00:15:05.249" v="975" actId="47"/>
        <pc:sldMkLst>
          <pc:docMk/>
          <pc:sldMk cId="3653923990" sldId="6394"/>
        </pc:sldMkLst>
        <pc:picChg chg="add">
          <ac:chgData name="Davide Colaci" userId="a1e8a326-0b7a-46fd-a681-414b6f813aaa" providerId="ADAL" clId="{4A7741B5-480A-43D2-A0E5-C81C2FC42F5B}" dt="2023-02-25T23:35:10.346" v="649" actId="22"/>
          <ac:picMkLst>
            <pc:docMk/>
            <pc:sldMk cId="3653923990" sldId="6394"/>
            <ac:picMk id="3" creationId="{93A88948-44C5-4183-83D9-3805DACEE6B7}"/>
          </ac:picMkLst>
        </pc:picChg>
      </pc:sldChg>
      <pc:sldChg chg="add del">
        <pc:chgData name="Davide Colaci" userId="a1e8a326-0b7a-46fd-a681-414b6f813aaa" providerId="ADAL" clId="{4A7741B5-480A-43D2-A0E5-C81C2FC42F5B}" dt="2023-02-25T23:33:09.028" v="634" actId="47"/>
        <pc:sldMkLst>
          <pc:docMk/>
          <pc:sldMk cId="3776712027" sldId="6394"/>
        </pc:sldMkLst>
      </pc:sldChg>
      <pc:sldChg chg="add del">
        <pc:chgData name="Davide Colaci" userId="a1e8a326-0b7a-46fd-a681-414b6f813aaa" providerId="ADAL" clId="{4A7741B5-480A-43D2-A0E5-C81C2FC42F5B}" dt="2023-02-25T23:33:09.028" v="634" actId="47"/>
        <pc:sldMkLst>
          <pc:docMk/>
          <pc:sldMk cId="1675175397" sldId="6395"/>
        </pc:sldMkLst>
      </pc:sldChg>
      <pc:sldChg chg="addSp add del mod ord">
        <pc:chgData name="Davide Colaci" userId="a1e8a326-0b7a-46fd-a681-414b6f813aaa" providerId="ADAL" clId="{4A7741B5-480A-43D2-A0E5-C81C2FC42F5B}" dt="2023-02-26T00:15:05.249" v="975" actId="47"/>
        <pc:sldMkLst>
          <pc:docMk/>
          <pc:sldMk cId="1790980985" sldId="6395"/>
        </pc:sldMkLst>
        <pc:picChg chg="add">
          <ac:chgData name="Davide Colaci" userId="a1e8a326-0b7a-46fd-a681-414b6f813aaa" providerId="ADAL" clId="{4A7741B5-480A-43D2-A0E5-C81C2FC42F5B}" dt="2023-02-25T23:35:52.957" v="650" actId="22"/>
          <ac:picMkLst>
            <pc:docMk/>
            <pc:sldMk cId="1790980985" sldId="6395"/>
            <ac:picMk id="3" creationId="{3345FBED-9538-41D3-9B88-CED334084882}"/>
          </ac:picMkLst>
        </pc:picChg>
      </pc:sldChg>
      <pc:sldChg chg="add del">
        <pc:chgData name="Davide Colaci" userId="a1e8a326-0b7a-46fd-a681-414b6f813aaa" providerId="ADAL" clId="{4A7741B5-480A-43D2-A0E5-C81C2FC42F5B}" dt="2023-02-25T23:33:09.028" v="634" actId="47"/>
        <pc:sldMkLst>
          <pc:docMk/>
          <pc:sldMk cId="519674986" sldId="6396"/>
        </pc:sldMkLst>
      </pc:sldChg>
      <pc:sldChg chg="addSp add del mod">
        <pc:chgData name="Davide Colaci" userId="a1e8a326-0b7a-46fd-a681-414b6f813aaa" providerId="ADAL" clId="{4A7741B5-480A-43D2-A0E5-C81C2FC42F5B}" dt="2023-02-26T00:15:05.249" v="975" actId="47"/>
        <pc:sldMkLst>
          <pc:docMk/>
          <pc:sldMk cId="3100234354" sldId="6396"/>
        </pc:sldMkLst>
        <pc:picChg chg="add">
          <ac:chgData name="Davide Colaci" userId="a1e8a326-0b7a-46fd-a681-414b6f813aaa" providerId="ADAL" clId="{4A7741B5-480A-43D2-A0E5-C81C2FC42F5B}" dt="2023-02-25T23:36:54.375" v="655" actId="22"/>
          <ac:picMkLst>
            <pc:docMk/>
            <pc:sldMk cId="3100234354" sldId="6396"/>
            <ac:picMk id="3" creationId="{D5E4FDE3-4D77-4642-B4E1-8A7B088079A2}"/>
          </ac:picMkLst>
        </pc:picChg>
      </pc:sldChg>
      <pc:sldChg chg="add del">
        <pc:chgData name="Davide Colaci" userId="a1e8a326-0b7a-46fd-a681-414b6f813aaa" providerId="ADAL" clId="{4A7741B5-480A-43D2-A0E5-C81C2FC42F5B}" dt="2023-02-26T00:15:05.249" v="975" actId="47"/>
        <pc:sldMkLst>
          <pc:docMk/>
          <pc:sldMk cId="3002464097" sldId="6397"/>
        </pc:sldMkLst>
      </pc:sldChg>
      <pc:sldChg chg="add del">
        <pc:chgData name="Davide Colaci" userId="a1e8a326-0b7a-46fd-a681-414b6f813aaa" providerId="ADAL" clId="{4A7741B5-480A-43D2-A0E5-C81C2FC42F5B}" dt="2023-02-25T23:33:09.028" v="634" actId="47"/>
        <pc:sldMkLst>
          <pc:docMk/>
          <pc:sldMk cId="4277213383" sldId="6397"/>
        </pc:sldMkLst>
      </pc:sldChg>
      <pc:sldChg chg="add del">
        <pc:chgData name="Davide Colaci" userId="a1e8a326-0b7a-46fd-a681-414b6f813aaa" providerId="ADAL" clId="{4A7741B5-480A-43D2-A0E5-C81C2FC42F5B}" dt="2023-02-26T00:15:05.249" v="975" actId="47"/>
        <pc:sldMkLst>
          <pc:docMk/>
          <pc:sldMk cId="4254782080" sldId="6398"/>
        </pc:sldMkLst>
      </pc:sldChg>
      <pc:sldChg chg="add del">
        <pc:chgData name="Davide Colaci" userId="a1e8a326-0b7a-46fd-a681-414b6f813aaa" providerId="ADAL" clId="{4A7741B5-480A-43D2-A0E5-C81C2FC42F5B}" dt="2023-02-26T00:15:05.249" v="975" actId="47"/>
        <pc:sldMkLst>
          <pc:docMk/>
          <pc:sldMk cId="600340374" sldId="6399"/>
        </pc:sldMkLst>
      </pc:sldChg>
      <pc:sldChg chg="add del">
        <pc:chgData name="Davide Colaci" userId="a1e8a326-0b7a-46fd-a681-414b6f813aaa" providerId="ADAL" clId="{4A7741B5-480A-43D2-A0E5-C81C2FC42F5B}" dt="2023-02-26T00:15:05.249" v="975" actId="47"/>
        <pc:sldMkLst>
          <pc:docMk/>
          <pc:sldMk cId="2717878319" sldId="6400"/>
        </pc:sldMkLst>
      </pc:sldChg>
      <pc:sldChg chg="add del">
        <pc:chgData name="Davide Colaci" userId="a1e8a326-0b7a-46fd-a681-414b6f813aaa" providerId="ADAL" clId="{4A7741B5-480A-43D2-A0E5-C81C2FC42F5B}" dt="2023-02-26T00:15:05.249" v="975" actId="47"/>
        <pc:sldMkLst>
          <pc:docMk/>
          <pc:sldMk cId="846308589" sldId="6401"/>
        </pc:sldMkLst>
      </pc:sldChg>
      <pc:sldChg chg="addSp add del mod">
        <pc:chgData name="Davide Colaci" userId="a1e8a326-0b7a-46fd-a681-414b6f813aaa" providerId="ADAL" clId="{4A7741B5-480A-43D2-A0E5-C81C2FC42F5B}" dt="2023-02-26T00:15:05.249" v="975" actId="47"/>
        <pc:sldMkLst>
          <pc:docMk/>
          <pc:sldMk cId="3661934726" sldId="6402"/>
        </pc:sldMkLst>
        <pc:picChg chg="add">
          <ac:chgData name="Davide Colaci" userId="a1e8a326-0b7a-46fd-a681-414b6f813aaa" providerId="ADAL" clId="{4A7741B5-480A-43D2-A0E5-C81C2FC42F5B}" dt="2023-02-25T23:59:10.070" v="715" actId="22"/>
          <ac:picMkLst>
            <pc:docMk/>
            <pc:sldMk cId="3661934726" sldId="6402"/>
            <ac:picMk id="3" creationId="{24AC0012-83E2-4A8F-B290-FF70077D97D2}"/>
          </ac:picMkLst>
        </pc:picChg>
      </pc:sldChg>
      <pc:sldChg chg="add del">
        <pc:chgData name="Davide Colaci" userId="a1e8a326-0b7a-46fd-a681-414b6f813aaa" providerId="ADAL" clId="{4A7741B5-480A-43D2-A0E5-C81C2FC42F5B}" dt="2023-02-26T00:15:05.249" v="975" actId="47"/>
        <pc:sldMkLst>
          <pc:docMk/>
          <pc:sldMk cId="3039293714" sldId="6403"/>
        </pc:sldMkLst>
      </pc:sldChg>
      <pc:sldChg chg="addSp modSp add mod">
        <pc:chgData name="Davide Colaci" userId="a1e8a326-0b7a-46fd-a681-414b6f813aaa" providerId="ADAL" clId="{4A7741B5-480A-43D2-A0E5-C81C2FC42F5B}" dt="2023-02-26T11:25:55.709" v="9962"/>
        <pc:sldMkLst>
          <pc:docMk/>
          <pc:sldMk cId="379538756" sldId="6404"/>
        </pc:sldMkLst>
        <pc:spChg chg="add mod">
          <ac:chgData name="Davide Colaci" userId="a1e8a326-0b7a-46fd-a681-414b6f813aaa" providerId="ADAL" clId="{4A7741B5-480A-43D2-A0E5-C81C2FC42F5B}" dt="2023-02-26T01:02:04.860" v="1870" actId="14100"/>
          <ac:spMkLst>
            <pc:docMk/>
            <pc:sldMk cId="379538756" sldId="6404"/>
            <ac:spMk id="6" creationId="{569E9B4B-9E09-471D-AFDD-F347742C9F58}"/>
          </ac:spMkLst>
        </pc:spChg>
        <pc:spChg chg="add mod">
          <ac:chgData name="Davide Colaci" userId="a1e8a326-0b7a-46fd-a681-414b6f813aaa" providerId="ADAL" clId="{4A7741B5-480A-43D2-A0E5-C81C2FC42F5B}" dt="2023-02-26T10:53:05.071" v="7003" actId="20577"/>
          <ac:spMkLst>
            <pc:docMk/>
            <pc:sldMk cId="379538756" sldId="6404"/>
            <ac:spMk id="7" creationId="{3416AA71-49ED-4624-82DC-2351500CE58E}"/>
          </ac:spMkLst>
        </pc:spChg>
        <pc:spChg chg="mod">
          <ac:chgData name="Davide Colaci" userId="a1e8a326-0b7a-46fd-a681-414b6f813aaa" providerId="ADAL" clId="{4A7741B5-480A-43D2-A0E5-C81C2FC42F5B}" dt="2023-02-26T11:25:55.709" v="9962"/>
          <ac:spMkLst>
            <pc:docMk/>
            <pc:sldMk cId="379538756" sldId="6404"/>
            <ac:spMk id="67" creationId="{00000000-0000-0000-0000-000000000000}"/>
          </ac:spMkLst>
        </pc:spChg>
        <pc:picChg chg="mod">
          <ac:chgData name="Davide Colaci" userId="a1e8a326-0b7a-46fd-a681-414b6f813aaa" providerId="ADAL" clId="{4A7741B5-480A-43D2-A0E5-C81C2FC42F5B}" dt="2023-02-26T00:28:19.473" v="1049" actId="1076"/>
          <ac:picMkLst>
            <pc:docMk/>
            <pc:sldMk cId="379538756" sldId="6404"/>
            <ac:picMk id="3" creationId="{C0A9F647-BB7B-410C-8452-D89F9D6FF47C}"/>
          </ac:picMkLst>
        </pc:picChg>
      </pc:sldChg>
      <pc:sldChg chg="addSp modSp add mod">
        <pc:chgData name="Davide Colaci" userId="a1e8a326-0b7a-46fd-a681-414b6f813aaa" providerId="ADAL" clId="{4A7741B5-480A-43D2-A0E5-C81C2FC42F5B}" dt="2023-02-26T11:25:58.076" v="9963"/>
        <pc:sldMkLst>
          <pc:docMk/>
          <pc:sldMk cId="2038362965" sldId="6405"/>
        </pc:sldMkLst>
        <pc:spChg chg="add mod">
          <ac:chgData name="Davide Colaci" userId="a1e8a326-0b7a-46fd-a681-414b6f813aaa" providerId="ADAL" clId="{4A7741B5-480A-43D2-A0E5-C81C2FC42F5B}" dt="2023-02-26T10:54:07.071" v="7155" actId="1036"/>
          <ac:spMkLst>
            <pc:docMk/>
            <pc:sldMk cId="2038362965" sldId="6405"/>
            <ac:spMk id="2" creationId="{8818F965-9689-46A4-85DC-BC035D41CCF1}"/>
          </ac:spMkLst>
        </pc:spChg>
        <pc:spChg chg="add mod">
          <ac:chgData name="Davide Colaci" userId="a1e8a326-0b7a-46fd-a681-414b6f813aaa" providerId="ADAL" clId="{4A7741B5-480A-43D2-A0E5-C81C2FC42F5B}" dt="2023-02-26T10:55:40.790" v="7170" actId="164"/>
          <ac:spMkLst>
            <pc:docMk/>
            <pc:sldMk cId="2038362965" sldId="6405"/>
            <ac:spMk id="5" creationId="{072DBE3A-3B04-4920-A831-8BA32ED7F8E4}"/>
          </ac:spMkLst>
        </pc:spChg>
        <pc:spChg chg="add mod ord">
          <ac:chgData name="Davide Colaci" userId="a1e8a326-0b7a-46fd-a681-414b6f813aaa" providerId="ADAL" clId="{4A7741B5-480A-43D2-A0E5-C81C2FC42F5B}" dt="2023-02-26T10:56:07.724" v="7175" actId="1036"/>
          <ac:spMkLst>
            <pc:docMk/>
            <pc:sldMk cId="2038362965" sldId="6405"/>
            <ac:spMk id="9" creationId="{7497BC37-B415-4C11-AB5D-0E40C9F50D0D}"/>
          </ac:spMkLst>
        </pc:spChg>
        <pc:spChg chg="add mod">
          <ac:chgData name="Davide Colaci" userId="a1e8a326-0b7a-46fd-a681-414b6f813aaa" providerId="ADAL" clId="{4A7741B5-480A-43D2-A0E5-C81C2FC42F5B}" dt="2023-02-26T10:56:27.021" v="7220" actId="20577"/>
          <ac:spMkLst>
            <pc:docMk/>
            <pc:sldMk cId="2038362965" sldId="6405"/>
            <ac:spMk id="10" creationId="{94C35962-A956-4EB3-8048-AEDC44FE4B36}"/>
          </ac:spMkLst>
        </pc:spChg>
        <pc:spChg chg="mod">
          <ac:chgData name="Davide Colaci" userId="a1e8a326-0b7a-46fd-a681-414b6f813aaa" providerId="ADAL" clId="{4A7741B5-480A-43D2-A0E5-C81C2FC42F5B}" dt="2023-02-26T10:54:12.182" v="7158"/>
          <ac:spMkLst>
            <pc:docMk/>
            <pc:sldMk cId="2038362965" sldId="6405"/>
            <ac:spMk id="13" creationId="{9B69D702-2564-4165-903F-F7B4254477C5}"/>
          </ac:spMkLst>
        </pc:spChg>
        <pc:spChg chg="mod">
          <ac:chgData name="Davide Colaci" userId="a1e8a326-0b7a-46fd-a681-414b6f813aaa" providerId="ADAL" clId="{4A7741B5-480A-43D2-A0E5-C81C2FC42F5B}" dt="2023-02-26T11:25:58.076" v="9963"/>
          <ac:spMkLst>
            <pc:docMk/>
            <pc:sldMk cId="2038362965" sldId="6405"/>
            <ac:spMk id="67" creationId="{00000000-0000-0000-0000-000000000000}"/>
          </ac:spMkLst>
        </pc:spChg>
        <pc:grpChg chg="add mod">
          <ac:chgData name="Davide Colaci" userId="a1e8a326-0b7a-46fd-a681-414b6f813aaa" providerId="ADAL" clId="{4A7741B5-480A-43D2-A0E5-C81C2FC42F5B}" dt="2023-02-26T10:55:40.790" v="7170" actId="164"/>
          <ac:grpSpMkLst>
            <pc:docMk/>
            <pc:sldMk cId="2038362965" sldId="6405"/>
            <ac:grpSpMk id="4" creationId="{E463111F-EE38-4329-BA88-9292ACFADDCF}"/>
          </ac:grpSpMkLst>
        </pc:grpChg>
        <pc:grpChg chg="add mod">
          <ac:chgData name="Davide Colaci" userId="a1e8a326-0b7a-46fd-a681-414b6f813aaa" providerId="ADAL" clId="{4A7741B5-480A-43D2-A0E5-C81C2FC42F5B}" dt="2023-02-26T10:55:40.790" v="7170" actId="164"/>
          <ac:grpSpMkLst>
            <pc:docMk/>
            <pc:sldMk cId="2038362965" sldId="6405"/>
            <ac:grpSpMk id="7" creationId="{B7D7236E-9BEC-4A2B-B3EB-4F674CF2FDAB}"/>
          </ac:grpSpMkLst>
        </pc:grpChg>
        <pc:grpChg chg="add mod">
          <ac:chgData name="Davide Colaci" userId="a1e8a326-0b7a-46fd-a681-414b6f813aaa" providerId="ADAL" clId="{4A7741B5-480A-43D2-A0E5-C81C2FC42F5B}" dt="2023-02-26T10:55:40.790" v="7170" actId="164"/>
          <ac:grpSpMkLst>
            <pc:docMk/>
            <pc:sldMk cId="2038362965" sldId="6405"/>
            <ac:grpSpMk id="11" creationId="{E48A6D33-CD2A-40D8-875C-12B0E9F154AF}"/>
          </ac:grpSpMkLst>
        </pc:grpChg>
        <pc:picChg chg="mod">
          <ac:chgData name="Davide Colaci" userId="a1e8a326-0b7a-46fd-a681-414b6f813aaa" providerId="ADAL" clId="{4A7741B5-480A-43D2-A0E5-C81C2FC42F5B}" dt="2023-02-26T01:03:14.796" v="1878" actId="164"/>
          <ac:picMkLst>
            <pc:docMk/>
            <pc:sldMk cId="2038362965" sldId="6405"/>
            <ac:picMk id="3" creationId="{93A88948-44C5-4183-83D9-3805DACEE6B7}"/>
          </ac:picMkLst>
        </pc:picChg>
        <pc:picChg chg="add mod modCrop">
          <ac:chgData name="Davide Colaci" userId="a1e8a326-0b7a-46fd-a681-414b6f813aaa" providerId="ADAL" clId="{4A7741B5-480A-43D2-A0E5-C81C2FC42F5B}" dt="2023-02-26T01:02:47.072" v="1874" actId="1076"/>
          <ac:picMkLst>
            <pc:docMk/>
            <pc:sldMk cId="2038362965" sldId="6405"/>
            <ac:picMk id="6" creationId="{5184FB97-FD87-4E6E-ABB9-731E6CC2F0B3}"/>
          </ac:picMkLst>
        </pc:picChg>
        <pc:picChg chg="mod modCrop">
          <ac:chgData name="Davide Colaci" userId="a1e8a326-0b7a-46fd-a681-414b6f813aaa" providerId="ADAL" clId="{4A7741B5-480A-43D2-A0E5-C81C2FC42F5B}" dt="2023-02-26T10:54:55.917" v="7162" actId="732"/>
          <ac:picMkLst>
            <pc:docMk/>
            <pc:sldMk cId="2038362965" sldId="6405"/>
            <ac:picMk id="12" creationId="{0347DD46-0A82-42AF-8C6B-67767349AD3F}"/>
          </ac:picMkLst>
        </pc:picChg>
      </pc:sldChg>
      <pc:sldChg chg="modSp add del mod">
        <pc:chgData name="Davide Colaci" userId="a1e8a326-0b7a-46fd-a681-414b6f813aaa" providerId="ADAL" clId="{4A7741B5-480A-43D2-A0E5-C81C2FC42F5B}" dt="2023-02-26T01:04:01.790" v="1887" actId="47"/>
        <pc:sldMkLst>
          <pc:docMk/>
          <pc:sldMk cId="3572531976" sldId="6406"/>
        </pc:sldMkLst>
        <pc:picChg chg="mod">
          <ac:chgData name="Davide Colaci" userId="a1e8a326-0b7a-46fd-a681-414b6f813aaa" providerId="ADAL" clId="{4A7741B5-480A-43D2-A0E5-C81C2FC42F5B}" dt="2023-02-26T00:28:31.224" v="1051" actId="1076"/>
          <ac:picMkLst>
            <pc:docMk/>
            <pc:sldMk cId="3572531976" sldId="6406"/>
            <ac:picMk id="3" creationId="{3345FBED-9538-41D3-9B88-CED334084882}"/>
          </ac:picMkLst>
        </pc:picChg>
      </pc:sldChg>
      <pc:sldChg chg="addSp modSp add mod">
        <pc:chgData name="Davide Colaci" userId="a1e8a326-0b7a-46fd-a681-414b6f813aaa" providerId="ADAL" clId="{4A7741B5-480A-43D2-A0E5-C81C2FC42F5B}" dt="2023-02-26T11:26:01.055" v="9964"/>
        <pc:sldMkLst>
          <pc:docMk/>
          <pc:sldMk cId="601331732" sldId="6407"/>
        </pc:sldMkLst>
        <pc:spChg chg="add mod">
          <ac:chgData name="Davide Colaci" userId="a1e8a326-0b7a-46fd-a681-414b6f813aaa" providerId="ADAL" clId="{4A7741B5-480A-43D2-A0E5-C81C2FC42F5B}" dt="2023-02-26T01:04:13.136" v="1890" actId="14100"/>
          <ac:spMkLst>
            <pc:docMk/>
            <pc:sldMk cId="601331732" sldId="6407"/>
            <ac:spMk id="6" creationId="{68B78487-33A0-4A27-8D01-279CC4F64B83}"/>
          </ac:spMkLst>
        </pc:spChg>
        <pc:spChg chg="add mod">
          <ac:chgData name="Davide Colaci" userId="a1e8a326-0b7a-46fd-a681-414b6f813aaa" providerId="ADAL" clId="{4A7741B5-480A-43D2-A0E5-C81C2FC42F5B}" dt="2023-02-26T01:19:01.357" v="1941" actId="1035"/>
          <ac:spMkLst>
            <pc:docMk/>
            <pc:sldMk cId="601331732" sldId="6407"/>
            <ac:spMk id="7" creationId="{E3B19E1A-D98D-4234-BE8D-C3B1F5926657}"/>
          </ac:spMkLst>
        </pc:spChg>
        <pc:spChg chg="add mod">
          <ac:chgData name="Davide Colaci" userId="a1e8a326-0b7a-46fd-a681-414b6f813aaa" providerId="ADAL" clId="{4A7741B5-480A-43D2-A0E5-C81C2FC42F5B}" dt="2023-02-26T10:57:11.973" v="7321" actId="20577"/>
          <ac:spMkLst>
            <pc:docMk/>
            <pc:sldMk cId="601331732" sldId="6407"/>
            <ac:spMk id="8" creationId="{00768CAA-EA84-4B8C-AF56-D96DF3067B3B}"/>
          </ac:spMkLst>
        </pc:spChg>
        <pc:spChg chg="mod">
          <ac:chgData name="Davide Colaci" userId="a1e8a326-0b7a-46fd-a681-414b6f813aaa" providerId="ADAL" clId="{4A7741B5-480A-43D2-A0E5-C81C2FC42F5B}" dt="2023-02-26T11:26:01.055" v="9964"/>
          <ac:spMkLst>
            <pc:docMk/>
            <pc:sldMk cId="601331732" sldId="6407"/>
            <ac:spMk id="67" creationId="{00000000-0000-0000-0000-000000000000}"/>
          </ac:spMkLst>
        </pc:spChg>
        <pc:picChg chg="mod">
          <ac:chgData name="Davide Colaci" userId="a1e8a326-0b7a-46fd-a681-414b6f813aaa" providerId="ADAL" clId="{4A7741B5-480A-43D2-A0E5-C81C2FC42F5B}" dt="2023-02-26T00:28:37.149" v="1052" actId="1076"/>
          <ac:picMkLst>
            <pc:docMk/>
            <pc:sldMk cId="601331732" sldId="6407"/>
            <ac:picMk id="5" creationId="{9CB16B52-6605-4E5A-B896-384733513A91}"/>
          </ac:picMkLst>
        </pc:picChg>
      </pc:sldChg>
      <pc:sldChg chg="addSp modSp add mod">
        <pc:chgData name="Davide Colaci" userId="a1e8a326-0b7a-46fd-a681-414b6f813aaa" providerId="ADAL" clId="{4A7741B5-480A-43D2-A0E5-C81C2FC42F5B}" dt="2023-02-26T11:26:03.440" v="9965"/>
        <pc:sldMkLst>
          <pc:docMk/>
          <pc:sldMk cId="1652604697" sldId="6408"/>
        </pc:sldMkLst>
        <pc:spChg chg="add mod">
          <ac:chgData name="Davide Colaci" userId="a1e8a326-0b7a-46fd-a681-414b6f813aaa" providerId="ADAL" clId="{4A7741B5-480A-43D2-A0E5-C81C2FC42F5B}" dt="2023-02-26T01:05:13.298" v="1908" actId="14100"/>
          <ac:spMkLst>
            <pc:docMk/>
            <pc:sldMk cId="1652604697" sldId="6408"/>
            <ac:spMk id="6" creationId="{DDCB29C8-4967-46FA-9A04-00157B477A4D}"/>
          </ac:spMkLst>
        </pc:spChg>
        <pc:spChg chg="add mod">
          <ac:chgData name="Davide Colaci" userId="a1e8a326-0b7a-46fd-a681-414b6f813aaa" providerId="ADAL" clId="{4A7741B5-480A-43D2-A0E5-C81C2FC42F5B}" dt="2023-02-26T01:04:52.869" v="1900" actId="1076"/>
          <ac:spMkLst>
            <pc:docMk/>
            <pc:sldMk cId="1652604697" sldId="6408"/>
            <ac:spMk id="7" creationId="{FE961776-48D9-478A-84C2-EE8CE4ECB74B}"/>
          </ac:spMkLst>
        </pc:spChg>
        <pc:spChg chg="add mod">
          <ac:chgData name="Davide Colaci" userId="a1e8a326-0b7a-46fd-a681-414b6f813aaa" providerId="ADAL" clId="{4A7741B5-480A-43D2-A0E5-C81C2FC42F5B}" dt="2023-02-26T01:05:01.200" v="1905" actId="1035"/>
          <ac:spMkLst>
            <pc:docMk/>
            <pc:sldMk cId="1652604697" sldId="6408"/>
            <ac:spMk id="8" creationId="{7176E638-5627-4868-B9E3-E76F270CE220}"/>
          </ac:spMkLst>
        </pc:spChg>
        <pc:spChg chg="add mod">
          <ac:chgData name="Davide Colaci" userId="a1e8a326-0b7a-46fd-a681-414b6f813aaa" providerId="ADAL" clId="{4A7741B5-480A-43D2-A0E5-C81C2FC42F5B}" dt="2023-02-26T10:57:43.496" v="7391" actId="20577"/>
          <ac:spMkLst>
            <pc:docMk/>
            <pc:sldMk cId="1652604697" sldId="6408"/>
            <ac:spMk id="9" creationId="{2666C14D-DEEE-42C0-997D-3C03DBB0948B}"/>
          </ac:spMkLst>
        </pc:spChg>
        <pc:spChg chg="mod">
          <ac:chgData name="Davide Colaci" userId="a1e8a326-0b7a-46fd-a681-414b6f813aaa" providerId="ADAL" clId="{4A7741B5-480A-43D2-A0E5-C81C2FC42F5B}" dt="2023-02-26T11:26:03.440" v="9965"/>
          <ac:spMkLst>
            <pc:docMk/>
            <pc:sldMk cId="1652604697" sldId="6408"/>
            <ac:spMk id="67" creationId="{00000000-0000-0000-0000-000000000000}"/>
          </ac:spMkLst>
        </pc:spChg>
        <pc:picChg chg="mod">
          <ac:chgData name="Davide Colaci" userId="a1e8a326-0b7a-46fd-a681-414b6f813aaa" providerId="ADAL" clId="{4A7741B5-480A-43D2-A0E5-C81C2FC42F5B}" dt="2023-02-26T00:28:41.553" v="1053" actId="1076"/>
          <ac:picMkLst>
            <pc:docMk/>
            <pc:sldMk cId="1652604697" sldId="6408"/>
            <ac:picMk id="3" creationId="{D5E4FDE3-4D77-4642-B4E1-8A7B088079A2}"/>
          </ac:picMkLst>
        </pc:picChg>
      </pc:sldChg>
      <pc:sldChg chg="addSp delSp modSp add mod">
        <pc:chgData name="Davide Colaci" userId="a1e8a326-0b7a-46fd-a681-414b6f813aaa" providerId="ADAL" clId="{4A7741B5-480A-43D2-A0E5-C81C2FC42F5B}" dt="2023-02-26T11:26:06.522" v="9966"/>
        <pc:sldMkLst>
          <pc:docMk/>
          <pc:sldMk cId="3464875073" sldId="6409"/>
        </pc:sldMkLst>
        <pc:spChg chg="add del mod">
          <ac:chgData name="Davide Colaci" userId="a1e8a326-0b7a-46fd-a681-414b6f813aaa" providerId="ADAL" clId="{4A7741B5-480A-43D2-A0E5-C81C2FC42F5B}" dt="2023-02-26T10:57:53.209" v="7395" actId="478"/>
          <ac:spMkLst>
            <pc:docMk/>
            <pc:sldMk cId="3464875073" sldId="6409"/>
            <ac:spMk id="9" creationId="{4EB7F59B-DD20-4340-B710-2333DE80EC2B}"/>
          </ac:spMkLst>
        </pc:spChg>
        <pc:spChg chg="add mod">
          <ac:chgData name="Davide Colaci" userId="a1e8a326-0b7a-46fd-a681-414b6f813aaa" providerId="ADAL" clId="{4A7741B5-480A-43D2-A0E5-C81C2FC42F5B}" dt="2023-02-26T01:20:26.612" v="1963" actId="1037"/>
          <ac:spMkLst>
            <pc:docMk/>
            <pc:sldMk cId="3464875073" sldId="6409"/>
            <ac:spMk id="10" creationId="{7A1B60AA-B931-4BA1-AFA8-61716D65208D}"/>
          </ac:spMkLst>
        </pc:spChg>
        <pc:spChg chg="add mod">
          <ac:chgData name="Davide Colaci" userId="a1e8a326-0b7a-46fd-a681-414b6f813aaa" providerId="ADAL" clId="{4A7741B5-480A-43D2-A0E5-C81C2FC42F5B}" dt="2023-02-26T01:19:38.209" v="1948" actId="14100"/>
          <ac:spMkLst>
            <pc:docMk/>
            <pc:sldMk cId="3464875073" sldId="6409"/>
            <ac:spMk id="11" creationId="{58C52988-7342-46C4-AA7F-8C45F4FD7349}"/>
          </ac:spMkLst>
        </pc:spChg>
        <pc:spChg chg="add mod">
          <ac:chgData name="Davide Colaci" userId="a1e8a326-0b7a-46fd-a681-414b6f813aaa" providerId="ADAL" clId="{4A7741B5-480A-43D2-A0E5-C81C2FC42F5B}" dt="2023-02-26T01:20:40.366" v="1966" actId="14100"/>
          <ac:spMkLst>
            <pc:docMk/>
            <pc:sldMk cId="3464875073" sldId="6409"/>
            <ac:spMk id="12" creationId="{D0745624-C803-4A12-BCED-572BB193E083}"/>
          </ac:spMkLst>
        </pc:spChg>
        <pc:spChg chg="add mod">
          <ac:chgData name="Davide Colaci" userId="a1e8a326-0b7a-46fd-a681-414b6f813aaa" providerId="ADAL" clId="{4A7741B5-480A-43D2-A0E5-C81C2FC42F5B}" dt="2023-02-26T11:00:26.675" v="7660" actId="20577"/>
          <ac:spMkLst>
            <pc:docMk/>
            <pc:sldMk cId="3464875073" sldId="6409"/>
            <ac:spMk id="13" creationId="{C28D1EDE-EBD5-40A4-BABF-C0DDC54B3AFD}"/>
          </ac:spMkLst>
        </pc:spChg>
        <pc:spChg chg="mod">
          <ac:chgData name="Davide Colaci" userId="a1e8a326-0b7a-46fd-a681-414b6f813aaa" providerId="ADAL" clId="{4A7741B5-480A-43D2-A0E5-C81C2FC42F5B}" dt="2023-02-26T11:26:06.522" v="9966"/>
          <ac:spMkLst>
            <pc:docMk/>
            <pc:sldMk cId="3464875073" sldId="6409"/>
            <ac:spMk id="67" creationId="{00000000-0000-0000-0000-000000000000}"/>
          </ac:spMkLst>
        </pc:spChg>
        <pc:picChg chg="del">
          <ac:chgData name="Davide Colaci" userId="a1e8a326-0b7a-46fd-a681-414b6f813aaa" providerId="ADAL" clId="{4A7741B5-480A-43D2-A0E5-C81C2FC42F5B}" dt="2023-02-26T00:18:07.739" v="976" actId="478"/>
          <ac:picMkLst>
            <pc:docMk/>
            <pc:sldMk cId="3464875073" sldId="6409"/>
            <ac:picMk id="3" creationId="{24AC0012-83E2-4A8F-B290-FF70077D97D2}"/>
          </ac:picMkLst>
        </pc:picChg>
        <pc:picChg chg="add mod">
          <ac:chgData name="Davide Colaci" userId="a1e8a326-0b7a-46fd-a681-414b6f813aaa" providerId="ADAL" clId="{4A7741B5-480A-43D2-A0E5-C81C2FC42F5B}" dt="2023-02-26T00:28:46.672" v="1054" actId="1076"/>
          <ac:picMkLst>
            <pc:docMk/>
            <pc:sldMk cId="3464875073" sldId="6409"/>
            <ac:picMk id="4" creationId="{B6FCC859-4FB8-4D9F-8EBE-C890A779D475}"/>
          </ac:picMkLst>
        </pc:picChg>
      </pc:sldChg>
      <pc:sldChg chg="addSp delSp modSp add mod">
        <pc:chgData name="Davide Colaci" userId="a1e8a326-0b7a-46fd-a681-414b6f813aaa" providerId="ADAL" clId="{4A7741B5-480A-43D2-A0E5-C81C2FC42F5B}" dt="2023-02-26T11:26:09.414" v="9967"/>
        <pc:sldMkLst>
          <pc:docMk/>
          <pc:sldMk cId="4100157465" sldId="6410"/>
        </pc:sldMkLst>
        <pc:spChg chg="add mod">
          <ac:chgData name="Davide Colaci" userId="a1e8a326-0b7a-46fd-a681-414b6f813aaa" providerId="ADAL" clId="{4A7741B5-480A-43D2-A0E5-C81C2FC42F5B}" dt="2023-02-26T01:19:55.009" v="1951" actId="14100"/>
          <ac:spMkLst>
            <pc:docMk/>
            <pc:sldMk cId="4100157465" sldId="6410"/>
            <ac:spMk id="8" creationId="{ED37FDD8-CDB9-4F26-88B8-877FFB77F560}"/>
          </ac:spMkLst>
        </pc:spChg>
        <pc:spChg chg="add del">
          <ac:chgData name="Davide Colaci" userId="a1e8a326-0b7a-46fd-a681-414b6f813aaa" providerId="ADAL" clId="{4A7741B5-480A-43D2-A0E5-C81C2FC42F5B}" dt="2023-02-26T11:00:34.048" v="7662" actId="22"/>
          <ac:spMkLst>
            <pc:docMk/>
            <pc:sldMk cId="4100157465" sldId="6410"/>
            <ac:spMk id="10" creationId="{8E92C3C1-24CC-46A2-807D-4CEA681C56AB}"/>
          </ac:spMkLst>
        </pc:spChg>
        <pc:spChg chg="add mod">
          <ac:chgData name="Davide Colaci" userId="a1e8a326-0b7a-46fd-a681-414b6f813aaa" providerId="ADAL" clId="{4A7741B5-480A-43D2-A0E5-C81C2FC42F5B}" dt="2023-02-26T11:03:03.828" v="8024" actId="20577"/>
          <ac:spMkLst>
            <pc:docMk/>
            <pc:sldMk cId="4100157465" sldId="6410"/>
            <ac:spMk id="11" creationId="{FFCFB2AF-9368-4690-BC40-43A9404351AE}"/>
          </ac:spMkLst>
        </pc:spChg>
        <pc:spChg chg="mod">
          <ac:chgData name="Davide Colaci" userId="a1e8a326-0b7a-46fd-a681-414b6f813aaa" providerId="ADAL" clId="{4A7741B5-480A-43D2-A0E5-C81C2FC42F5B}" dt="2023-02-26T11:26:09.414" v="9967"/>
          <ac:spMkLst>
            <pc:docMk/>
            <pc:sldMk cId="4100157465" sldId="6410"/>
            <ac:spMk id="67" creationId="{00000000-0000-0000-0000-000000000000}"/>
          </ac:spMkLst>
        </pc:spChg>
        <pc:picChg chg="add mod">
          <ac:chgData name="Davide Colaci" userId="a1e8a326-0b7a-46fd-a681-414b6f813aaa" providerId="ADAL" clId="{4A7741B5-480A-43D2-A0E5-C81C2FC42F5B}" dt="2023-02-26T00:28:50.909" v="1055" actId="1076"/>
          <ac:picMkLst>
            <pc:docMk/>
            <pc:sldMk cId="4100157465" sldId="6410"/>
            <ac:picMk id="3" creationId="{D29294D1-9850-424B-B23B-291A24575B1F}"/>
          </ac:picMkLst>
        </pc:picChg>
        <pc:picChg chg="del">
          <ac:chgData name="Davide Colaci" userId="a1e8a326-0b7a-46fd-a681-414b6f813aaa" providerId="ADAL" clId="{4A7741B5-480A-43D2-A0E5-C81C2FC42F5B}" dt="2023-02-26T00:18:12.747" v="979" actId="478"/>
          <ac:picMkLst>
            <pc:docMk/>
            <pc:sldMk cId="4100157465" sldId="6410"/>
            <ac:picMk id="4" creationId="{B6FCC859-4FB8-4D9F-8EBE-C890A779D4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F6F50-8899-47E1-B26D-BFE80E7E1042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16F32-595F-448F-98C7-A637EEC9D0C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919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58C773-9DBE-4835-9F88-E54A9ED674B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479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368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721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852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445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866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576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969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784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007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25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513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36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354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548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415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340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036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70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08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347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492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04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338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241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3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0263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579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149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166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55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917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0709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695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1852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885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5379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4995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1618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7021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1019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6918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6815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40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009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338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223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602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17738" y="1257300"/>
            <a:ext cx="11174413" cy="6286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CA34D-081D-45FF-9BED-AEB45D7862E6}" type="slidenum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68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63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4102" name="Freeform 6"/>
          <p:cNvSpPr>
            <a:spLocks/>
          </p:cNvSpPr>
          <p:nvPr userDrawn="1"/>
        </p:nvSpPr>
        <p:spPr bwMode="gray">
          <a:xfrm>
            <a:off x="598177" y="1057275"/>
            <a:ext cx="10987714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79137" tIns="39568" rIns="79137" bIns="39568" numCol="1" anchor="t" anchorCtr="0" compatLnSpc="1">
            <a:prstTxWarp prst="textNoShape">
              <a:avLst/>
            </a:prstTxWarp>
          </a:bodyPr>
          <a:lstStyle/>
          <a:p>
            <a:endParaRPr lang="en-GB" sz="155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41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598177" y="1057275"/>
            <a:ext cx="10987714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79137" tIns="39568" rIns="79137" bIns="39568" numCol="1" anchor="t" anchorCtr="0" compatLnSpc="1">
            <a:prstTxWarp prst="textNoShape">
              <a:avLst/>
            </a:prstTxWarp>
          </a:bodyPr>
          <a:lstStyle/>
          <a:p>
            <a:endParaRPr lang="en-GB" sz="155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578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598177" y="1057275"/>
            <a:ext cx="10987714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 vert="horz" wrap="square" lIns="79137" tIns="39568" rIns="79137" bIns="39568" numCol="1" anchor="t" anchorCtr="0" compatLnSpc="1">
            <a:prstTxWarp prst="textNoShape">
              <a:avLst/>
            </a:prstTxWarp>
          </a:bodyPr>
          <a:lstStyle/>
          <a:p>
            <a:endParaRPr lang="en-GB" sz="1558"/>
          </a:p>
        </p:txBody>
      </p:sp>
    </p:spTree>
    <p:extLst>
      <p:ext uri="{BB962C8B-B14F-4D97-AF65-F5344CB8AC3E}">
        <p14:creationId xmlns:p14="http://schemas.microsoft.com/office/powerpoint/2010/main" val="18147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484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6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  <a:prstGeom prst="rect">
            <a:avLst/>
          </a:prstGeom>
        </p:spPr>
        <p:txBody>
          <a:bodyPr/>
          <a:lstStyle>
            <a:lvl1pPr marL="0" indent="0" algn="l" defTabSz="86145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038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86145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779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52507" indent="-152507" algn="l" defTabSz="86145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779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86145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93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63498" indent="-163498" algn="l" defTabSz="86145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693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008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4510" y="0"/>
            <a:ext cx="12316216" cy="69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80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08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 noChangeAspect="1"/>
          </p:cNvSpPr>
          <p:nvPr userDrawn="1"/>
        </p:nvSpPr>
        <p:spPr>
          <a:xfrm>
            <a:off x="3851959" y="615950"/>
            <a:ext cx="7731797" cy="3575304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  <a:gd name="connsiteX0" fmla="*/ 3182 w 6753225"/>
              <a:gd name="connsiteY0" fmla="*/ 1312615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3182 w 6753225"/>
              <a:gd name="connsiteY4" fmla="*/ 1312615 h 3400425"/>
              <a:gd name="connsiteX0" fmla="*/ 3182 w 6753225"/>
              <a:gd name="connsiteY0" fmla="*/ 67426 h 2155236"/>
              <a:gd name="connsiteX1" fmla="*/ 6619689 w 6753225"/>
              <a:gd name="connsiteY1" fmla="*/ 0 h 2155236"/>
              <a:gd name="connsiteX2" fmla="*/ 6753225 w 6753225"/>
              <a:gd name="connsiteY2" fmla="*/ 2155236 h 2155236"/>
              <a:gd name="connsiteX3" fmla="*/ 0 w 6753225"/>
              <a:gd name="connsiteY3" fmla="*/ 2155236 h 2155236"/>
              <a:gd name="connsiteX4" fmla="*/ 3182 w 6753225"/>
              <a:gd name="connsiteY4" fmla="*/ 67426 h 2155236"/>
              <a:gd name="connsiteX0" fmla="*/ 3182 w 6769917"/>
              <a:gd name="connsiteY0" fmla="*/ 1306570 h 3394380"/>
              <a:gd name="connsiteX1" fmla="*/ 6769917 w 6769917"/>
              <a:gd name="connsiteY1" fmla="*/ 0 h 3394380"/>
              <a:gd name="connsiteX2" fmla="*/ 6753225 w 6769917"/>
              <a:gd name="connsiteY2" fmla="*/ 3394380 h 3394380"/>
              <a:gd name="connsiteX3" fmla="*/ 0 w 6769917"/>
              <a:gd name="connsiteY3" fmla="*/ 3394380 h 3394380"/>
              <a:gd name="connsiteX4" fmla="*/ 3182 w 6769917"/>
              <a:gd name="connsiteY4" fmla="*/ 1306570 h 3394380"/>
              <a:gd name="connsiteX0" fmla="*/ 223 w 6771131"/>
              <a:gd name="connsiteY0" fmla="*/ 1297504 h 3394380"/>
              <a:gd name="connsiteX1" fmla="*/ 6771131 w 6771131"/>
              <a:gd name="connsiteY1" fmla="*/ 0 h 3394380"/>
              <a:gd name="connsiteX2" fmla="*/ 6754439 w 6771131"/>
              <a:gd name="connsiteY2" fmla="*/ 3394380 h 3394380"/>
              <a:gd name="connsiteX3" fmla="*/ 1214 w 6771131"/>
              <a:gd name="connsiteY3" fmla="*/ 3394380 h 3394380"/>
              <a:gd name="connsiteX4" fmla="*/ 223 w 6771131"/>
              <a:gd name="connsiteY4" fmla="*/ 1297504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58493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69621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5185" h="3394380">
                <a:moveTo>
                  <a:pt x="105" y="1297505"/>
                </a:moveTo>
                <a:lnTo>
                  <a:pt x="6775185" y="0"/>
                </a:lnTo>
                <a:cubicBezTo>
                  <a:pt x="6773330" y="1131460"/>
                  <a:pt x="6771476" y="2262920"/>
                  <a:pt x="6769621" y="3394380"/>
                </a:cubicBezTo>
                <a:lnTo>
                  <a:pt x="5268" y="3394380"/>
                </a:lnTo>
                <a:cubicBezTo>
                  <a:pt x="6329" y="2698443"/>
                  <a:pt x="-956" y="1993442"/>
                  <a:pt x="105" y="129750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939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149215" y="2240280"/>
            <a:ext cx="722000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149215" y="3218688"/>
            <a:ext cx="7220000" cy="645742"/>
          </a:xfrm>
        </p:spPr>
        <p:txBody>
          <a:bodyPr/>
          <a:lstStyle>
            <a:lvl1pPr marL="0" indent="0" algn="l">
              <a:buNone/>
              <a:defRPr sz="1565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252">
                <a:solidFill>
                  <a:srgbClr val="404040"/>
                </a:solidFill>
              </a:defRPr>
            </a:lvl2pPr>
            <a:lvl3pPr marL="715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3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0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8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46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04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61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68" y="5339038"/>
            <a:ext cx="987038" cy="1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99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031000" y="5748934"/>
            <a:ext cx="1311311" cy="74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3414" y="757504"/>
            <a:ext cx="7320000" cy="860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3414" y="1753200"/>
            <a:ext cx="7320000" cy="968400"/>
          </a:xfrm>
        </p:spPr>
        <p:txBody>
          <a:bodyPr/>
          <a:lstStyle>
            <a:lvl1pPr marL="0" indent="0" algn="l">
              <a:buNone/>
              <a:defRPr sz="2259">
                <a:solidFill>
                  <a:schemeClr val="bg2"/>
                </a:solidFill>
              </a:defRPr>
            </a:lvl1pPr>
            <a:lvl2pPr marL="0" indent="0" algn="l">
              <a:buNone/>
              <a:defRPr sz="1807">
                <a:solidFill>
                  <a:schemeClr val="tx1">
                    <a:tint val="75000"/>
                  </a:schemeClr>
                </a:solidFill>
              </a:defRPr>
            </a:lvl2pPr>
            <a:lvl3pPr marL="1021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2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4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65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76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8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4" name="Group 6"/>
          <p:cNvGrpSpPr/>
          <p:nvPr userDrawn="1"/>
        </p:nvGrpSpPr>
        <p:grpSpPr>
          <a:xfrm>
            <a:off x="0" y="2403073"/>
            <a:ext cx="12192000" cy="3347943"/>
            <a:chOff x="0" y="2403072"/>
            <a:chExt cx="9144000" cy="3347943"/>
          </a:xfrm>
        </p:grpSpPr>
        <p:sp>
          <p:nvSpPr>
            <p:cNvPr id="13" name="Freeform 8"/>
            <p:cNvSpPr>
              <a:spLocks/>
            </p:cNvSpPr>
            <p:nvPr userDrawn="1"/>
          </p:nvSpPr>
          <p:spPr bwMode="gray">
            <a:xfrm>
              <a:off x="2279115" y="2403072"/>
              <a:ext cx="6864885" cy="2493085"/>
            </a:xfrm>
            <a:custGeom>
              <a:avLst/>
              <a:gdLst/>
              <a:ahLst/>
              <a:cxnLst>
                <a:cxn ang="0">
                  <a:pos x="0" y="1852"/>
                </a:cxn>
                <a:cxn ang="0">
                  <a:pos x="5081" y="0"/>
                </a:cxn>
                <a:cxn ang="0">
                  <a:pos x="5081" y="968"/>
                </a:cxn>
                <a:cxn ang="0">
                  <a:pos x="0" y="1852"/>
                </a:cxn>
              </a:cxnLst>
              <a:rect l="0" t="0" r="r" b="b"/>
              <a:pathLst>
                <a:path w="5081" h="1852">
                  <a:moveTo>
                    <a:pt x="0" y="1852"/>
                  </a:moveTo>
                  <a:lnTo>
                    <a:pt x="5081" y="0"/>
                  </a:lnTo>
                  <a:lnTo>
                    <a:pt x="5081" y="968"/>
                  </a:lnTo>
                  <a:lnTo>
                    <a:pt x="0" y="18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21743"/>
              <a:endParaRPr lang="en-GB" sz="1988">
                <a:solidFill>
                  <a:srgbClr val="000000"/>
                </a:solidFill>
                <a:latin typeface="EYInterstate Light" pitchFamily="2" charset="0"/>
              </a:endParaRP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 userDrawn="1"/>
          </p:nvPicPr>
          <p:blipFill>
            <a:blip r:embed="rId3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08610"/>
              <a:ext cx="2289301" cy="1342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125138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808080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7289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070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808080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894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1201" y="6413445"/>
            <a:ext cx="4579200" cy="201600"/>
          </a:xfrm>
        </p:spPr>
        <p:txBody>
          <a:bodyPr/>
          <a:lstStyle/>
          <a:p>
            <a:r>
              <a:rPr lang="en-GB">
                <a:solidFill>
                  <a:srgbClr val="808080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41465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808080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44631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486" y="1025526"/>
            <a:ext cx="109728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602" b="1">
                <a:solidFill>
                  <a:schemeClr val="bg2"/>
                </a:solidFill>
                <a:latin typeface="EYInterstate Light" pitchFamily="2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306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4518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609601" y="1039813"/>
            <a:ext cx="109728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02172" tIns="51086" rIns="102172" bIns="51086" numCol="1" anchor="t" anchorCtr="0" compatLnSpc="1">
            <a:prstTxWarp prst="textNoShape">
              <a:avLst/>
            </a:prstTxWarp>
          </a:bodyPr>
          <a:lstStyle/>
          <a:p>
            <a:pPr defTabSz="1021743"/>
            <a:endParaRPr lang="en-GB" sz="1988">
              <a:solidFill>
                <a:srgbClr val="000000"/>
              </a:solidFill>
              <a:latin typeface="EYInterstate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394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4518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609601" y="1040401"/>
            <a:ext cx="109728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02172" tIns="51086" rIns="102172" bIns="51086" numCol="1" anchor="t" anchorCtr="0" compatLnSpc="1">
            <a:prstTxWarp prst="textNoShape">
              <a:avLst/>
            </a:prstTxWarp>
          </a:bodyPr>
          <a:lstStyle/>
          <a:p>
            <a:pPr defTabSz="1021743"/>
            <a:endParaRPr lang="en-GB" sz="1988">
              <a:solidFill>
                <a:srgbClr val="000000"/>
              </a:solidFill>
              <a:latin typeface="EYInterstate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2447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4518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808080"/>
                </a:solidFill>
              </a:rPr>
              <a:t>Presentation title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1" y="1044000"/>
            <a:ext cx="10967399" cy="51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2009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808080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93010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46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78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1"/>
            <a:ext cx="1097280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25600"/>
            <a:ext cx="10972800" cy="4700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829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2637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591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1308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784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40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1"/>
            <a:ext cx="1097280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25600"/>
            <a:ext cx="10972800" cy="47000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308640">
              <a:defRPr/>
            </a:lvl2pPr>
            <a:lvl3pPr marL="617278">
              <a:defRPr/>
            </a:lvl3pPr>
            <a:lvl4pPr marL="925918">
              <a:defRPr/>
            </a:lvl4pPr>
            <a:lvl5pPr marL="123455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97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1" y="-5350"/>
            <a:ext cx="12191999" cy="699974"/>
          </a:xfrm>
          <a:custGeom>
            <a:avLst/>
            <a:gdLst>
              <a:gd name="connsiteX0" fmla="*/ 0 w 13311737"/>
              <a:gd name="connsiteY0" fmla="*/ 0 h 866821"/>
              <a:gd name="connsiteX1" fmla="*/ 13311737 w 13311737"/>
              <a:gd name="connsiteY1" fmla="*/ 0 h 866821"/>
              <a:gd name="connsiteX2" fmla="*/ 12860034 w 13311737"/>
              <a:gd name="connsiteY2" fmla="*/ 866821 h 866821"/>
              <a:gd name="connsiteX3" fmla="*/ 0 w 13311737"/>
              <a:gd name="connsiteY3" fmla="*/ 866821 h 866821"/>
              <a:gd name="connsiteX4" fmla="*/ 0 w 13311737"/>
              <a:gd name="connsiteY4" fmla="*/ 0 h 8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1737" h="866821">
                <a:moveTo>
                  <a:pt x="0" y="0"/>
                </a:moveTo>
                <a:lnTo>
                  <a:pt x="13311737" y="0"/>
                </a:lnTo>
                <a:lnTo>
                  <a:pt x="12860034" y="866821"/>
                </a:lnTo>
                <a:lnTo>
                  <a:pt x="0" y="866821"/>
                </a:lnTo>
                <a:lnTo>
                  <a:pt x="0" y="0"/>
                </a:lnTo>
                <a:close/>
              </a:path>
            </a:pathLst>
          </a:custGeom>
          <a:solidFill>
            <a:srgbClr val="FFE600"/>
          </a:solidFill>
          <a:ln w="9525" cap="flat" cmpd="sng" algn="ctr">
            <a:noFill/>
            <a:prstDash val="solid"/>
          </a:ln>
          <a:effectLst/>
        </p:spPr>
        <p:txBody>
          <a:bodyPr wrap="square" rtlCol="0" anchor="t" anchorCtr="0">
            <a:noAutofit/>
          </a:bodyPr>
          <a:lstStyle/>
          <a:p>
            <a:pPr marL="0" marR="0" lvl="0" indent="0" algn="ctr" defTabSz="7913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264" y="139158"/>
            <a:ext cx="10239969" cy="41095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24" b="0">
                <a:solidFill>
                  <a:srgbClr val="4B4B4B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Isosceles Triangle 17">
            <a:hlinkClick r:id="" action="ppaction://hlinkshowjump?jump=nextslide"/>
          </p:cNvPr>
          <p:cNvSpPr/>
          <p:nvPr userDrawn="1"/>
        </p:nvSpPr>
        <p:spPr>
          <a:xfrm rot="5400000">
            <a:off x="11695691" y="3303608"/>
            <a:ext cx="267836" cy="120553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038">
              <a:solidFill>
                <a:srgbClr val="000000"/>
              </a:solidFill>
            </a:endParaRPr>
          </a:p>
        </p:txBody>
      </p:sp>
      <p:sp>
        <p:nvSpPr>
          <p:cNvPr id="19" name="Isosceles Triangle 18">
            <a:hlinkClick r:id="" action="ppaction://hlinkshowjump?jump=previousslide"/>
          </p:cNvPr>
          <p:cNvSpPr/>
          <p:nvPr userDrawn="1"/>
        </p:nvSpPr>
        <p:spPr>
          <a:xfrm rot="16200000">
            <a:off x="70770" y="3284634"/>
            <a:ext cx="267836" cy="15850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038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52754" y="109292"/>
            <a:ext cx="552305" cy="526812"/>
            <a:chOff x="352936" y="109292"/>
            <a:chExt cx="782408" cy="782408"/>
          </a:xfrm>
        </p:grpSpPr>
        <p:sp>
          <p:nvSpPr>
            <p:cNvPr id="28" name="Oval 27"/>
            <p:cNvSpPr/>
            <p:nvPr userDrawn="1"/>
          </p:nvSpPr>
          <p:spPr>
            <a:xfrm>
              <a:off x="352936" y="109292"/>
              <a:ext cx="782408" cy="782408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rgbClr val="4B4B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038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528890" y="228390"/>
              <a:ext cx="440660" cy="574693"/>
              <a:chOff x="3673475" y="2255838"/>
              <a:chExt cx="1868488" cy="2436813"/>
            </a:xfrm>
            <a:solidFill>
              <a:srgbClr val="4B4B4B"/>
            </a:solidFill>
          </p:grpSpPr>
          <p:sp>
            <p:nvSpPr>
              <p:cNvPr id="7" name="Freeform 5"/>
              <p:cNvSpPr>
                <a:spLocks noEditPoints="1"/>
              </p:cNvSpPr>
              <p:nvPr userDrawn="1"/>
            </p:nvSpPr>
            <p:spPr bwMode="auto">
              <a:xfrm>
                <a:off x="3673475" y="2389188"/>
                <a:ext cx="1868488" cy="1146175"/>
              </a:xfrm>
              <a:custGeom>
                <a:avLst/>
                <a:gdLst>
                  <a:gd name="T0" fmla="*/ 891 w 1520"/>
                  <a:gd name="T1" fmla="*/ 933 h 933"/>
                  <a:gd name="T2" fmla="*/ 624 w 1520"/>
                  <a:gd name="T3" fmla="*/ 933 h 933"/>
                  <a:gd name="T4" fmla="*/ 621 w 1520"/>
                  <a:gd name="T5" fmla="*/ 929 h 933"/>
                  <a:gd name="T6" fmla="*/ 591 w 1520"/>
                  <a:gd name="T7" fmla="*/ 878 h 933"/>
                  <a:gd name="T8" fmla="*/ 490 w 1520"/>
                  <a:gd name="T9" fmla="*/ 783 h 933"/>
                  <a:gd name="T10" fmla="*/ 470 w 1520"/>
                  <a:gd name="T11" fmla="*/ 770 h 933"/>
                  <a:gd name="T12" fmla="*/ 73 w 1520"/>
                  <a:gd name="T13" fmla="*/ 488 h 933"/>
                  <a:gd name="T14" fmla="*/ 0 w 1520"/>
                  <a:gd name="T15" fmla="*/ 107 h 933"/>
                  <a:gd name="T16" fmla="*/ 1 w 1520"/>
                  <a:gd name="T17" fmla="*/ 98 h 933"/>
                  <a:gd name="T18" fmla="*/ 265 w 1520"/>
                  <a:gd name="T19" fmla="*/ 98 h 933"/>
                  <a:gd name="T20" fmla="*/ 257 w 1520"/>
                  <a:gd name="T21" fmla="*/ 0 h 933"/>
                  <a:gd name="T22" fmla="*/ 1262 w 1520"/>
                  <a:gd name="T23" fmla="*/ 0 h 933"/>
                  <a:gd name="T24" fmla="*/ 1253 w 1520"/>
                  <a:gd name="T25" fmla="*/ 97 h 933"/>
                  <a:gd name="T26" fmla="*/ 1520 w 1520"/>
                  <a:gd name="T27" fmla="*/ 97 h 933"/>
                  <a:gd name="T28" fmla="*/ 1514 w 1520"/>
                  <a:gd name="T29" fmla="*/ 202 h 933"/>
                  <a:gd name="T30" fmla="*/ 1431 w 1520"/>
                  <a:gd name="T31" fmla="*/ 515 h 933"/>
                  <a:gd name="T32" fmla="*/ 1173 w 1520"/>
                  <a:gd name="T33" fmla="*/ 747 h 933"/>
                  <a:gd name="T34" fmla="*/ 1051 w 1520"/>
                  <a:gd name="T35" fmla="*/ 770 h 933"/>
                  <a:gd name="T36" fmla="*/ 1025 w 1520"/>
                  <a:gd name="T37" fmla="*/ 783 h 933"/>
                  <a:gd name="T38" fmla="*/ 915 w 1520"/>
                  <a:gd name="T39" fmla="*/ 881 h 933"/>
                  <a:gd name="T40" fmla="*/ 892 w 1520"/>
                  <a:gd name="T41" fmla="*/ 922 h 933"/>
                  <a:gd name="T42" fmla="*/ 891 w 1520"/>
                  <a:gd name="T43" fmla="*/ 933 h 933"/>
                  <a:gd name="T44" fmla="*/ 449 w 1520"/>
                  <a:gd name="T45" fmla="*/ 726 h 933"/>
                  <a:gd name="T46" fmla="*/ 376 w 1520"/>
                  <a:gd name="T47" fmla="*/ 565 h 933"/>
                  <a:gd name="T48" fmla="*/ 283 w 1520"/>
                  <a:gd name="T49" fmla="*/ 210 h 933"/>
                  <a:gd name="T50" fmla="*/ 251 w 1520"/>
                  <a:gd name="T51" fmla="*/ 182 h 933"/>
                  <a:gd name="T52" fmla="*/ 105 w 1520"/>
                  <a:gd name="T53" fmla="*/ 183 h 933"/>
                  <a:gd name="T54" fmla="*/ 87 w 1520"/>
                  <a:gd name="T55" fmla="*/ 201 h 933"/>
                  <a:gd name="T56" fmla="*/ 104 w 1520"/>
                  <a:gd name="T57" fmla="*/ 356 h 933"/>
                  <a:gd name="T58" fmla="*/ 246 w 1520"/>
                  <a:gd name="T59" fmla="*/ 631 h 933"/>
                  <a:gd name="T60" fmla="*/ 449 w 1520"/>
                  <a:gd name="T61" fmla="*/ 726 h 933"/>
                  <a:gd name="T62" fmla="*/ 1068 w 1520"/>
                  <a:gd name="T63" fmla="*/ 726 h 933"/>
                  <a:gd name="T64" fmla="*/ 1078 w 1520"/>
                  <a:gd name="T65" fmla="*/ 725 h 933"/>
                  <a:gd name="T66" fmla="*/ 1347 w 1520"/>
                  <a:gd name="T67" fmla="*/ 539 h 933"/>
                  <a:gd name="T68" fmla="*/ 1427 w 1520"/>
                  <a:gd name="T69" fmla="*/ 266 h 933"/>
                  <a:gd name="T70" fmla="*/ 1432 w 1520"/>
                  <a:gd name="T71" fmla="*/ 183 h 933"/>
                  <a:gd name="T72" fmla="*/ 1409 w 1520"/>
                  <a:gd name="T73" fmla="*/ 183 h 933"/>
                  <a:gd name="T74" fmla="*/ 1273 w 1520"/>
                  <a:gd name="T75" fmla="*/ 183 h 933"/>
                  <a:gd name="T76" fmla="*/ 1235 w 1520"/>
                  <a:gd name="T77" fmla="*/ 217 h 933"/>
                  <a:gd name="T78" fmla="*/ 1126 w 1520"/>
                  <a:gd name="T79" fmla="*/ 606 h 933"/>
                  <a:gd name="T80" fmla="*/ 1068 w 1520"/>
                  <a:gd name="T81" fmla="*/ 726 h 933"/>
                  <a:gd name="T82" fmla="*/ 843 w 1520"/>
                  <a:gd name="T83" fmla="*/ 833 h 933"/>
                  <a:gd name="T84" fmla="*/ 905 w 1520"/>
                  <a:gd name="T85" fmla="*/ 811 h 933"/>
                  <a:gd name="T86" fmla="*/ 949 w 1520"/>
                  <a:gd name="T87" fmla="*/ 753 h 933"/>
                  <a:gd name="T88" fmla="*/ 1151 w 1520"/>
                  <a:gd name="T89" fmla="*/ 174 h 933"/>
                  <a:gd name="T90" fmla="*/ 1155 w 1520"/>
                  <a:gd name="T91" fmla="*/ 107 h 933"/>
                  <a:gd name="T92" fmla="*/ 1038 w 1520"/>
                  <a:gd name="T93" fmla="*/ 107 h 933"/>
                  <a:gd name="T94" fmla="*/ 843 w 1520"/>
                  <a:gd name="T95" fmla="*/ 833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0" h="933">
                    <a:moveTo>
                      <a:pt x="891" y="933"/>
                    </a:moveTo>
                    <a:cubicBezTo>
                      <a:pt x="801" y="933"/>
                      <a:pt x="712" y="933"/>
                      <a:pt x="624" y="933"/>
                    </a:cubicBezTo>
                    <a:cubicBezTo>
                      <a:pt x="622" y="931"/>
                      <a:pt x="621" y="930"/>
                      <a:pt x="621" y="929"/>
                    </a:cubicBezTo>
                    <a:cubicBezTo>
                      <a:pt x="625" y="903"/>
                      <a:pt x="612" y="890"/>
                      <a:pt x="591" y="878"/>
                    </a:cubicBezTo>
                    <a:cubicBezTo>
                      <a:pt x="549" y="856"/>
                      <a:pt x="519" y="819"/>
                      <a:pt x="490" y="783"/>
                    </a:cubicBezTo>
                    <a:cubicBezTo>
                      <a:pt x="485" y="777"/>
                      <a:pt x="477" y="771"/>
                      <a:pt x="470" y="770"/>
                    </a:cubicBezTo>
                    <a:cubicBezTo>
                      <a:pt x="277" y="760"/>
                      <a:pt x="149" y="660"/>
                      <a:pt x="73" y="488"/>
                    </a:cubicBezTo>
                    <a:cubicBezTo>
                      <a:pt x="20" y="367"/>
                      <a:pt x="0" y="238"/>
                      <a:pt x="0" y="107"/>
                    </a:cubicBezTo>
                    <a:cubicBezTo>
                      <a:pt x="0" y="105"/>
                      <a:pt x="0" y="103"/>
                      <a:pt x="1" y="98"/>
                    </a:cubicBezTo>
                    <a:cubicBezTo>
                      <a:pt x="88" y="98"/>
                      <a:pt x="176" y="98"/>
                      <a:pt x="265" y="98"/>
                    </a:cubicBezTo>
                    <a:cubicBezTo>
                      <a:pt x="262" y="64"/>
                      <a:pt x="260" y="33"/>
                      <a:pt x="257" y="0"/>
                    </a:cubicBezTo>
                    <a:cubicBezTo>
                      <a:pt x="592" y="0"/>
                      <a:pt x="926" y="0"/>
                      <a:pt x="1262" y="0"/>
                    </a:cubicBezTo>
                    <a:cubicBezTo>
                      <a:pt x="1259" y="32"/>
                      <a:pt x="1256" y="63"/>
                      <a:pt x="1253" y="97"/>
                    </a:cubicBezTo>
                    <a:cubicBezTo>
                      <a:pt x="1342" y="97"/>
                      <a:pt x="1429" y="97"/>
                      <a:pt x="1520" y="97"/>
                    </a:cubicBezTo>
                    <a:cubicBezTo>
                      <a:pt x="1518" y="134"/>
                      <a:pt x="1518" y="168"/>
                      <a:pt x="1514" y="202"/>
                    </a:cubicBezTo>
                    <a:cubicBezTo>
                      <a:pt x="1504" y="311"/>
                      <a:pt x="1480" y="417"/>
                      <a:pt x="1431" y="515"/>
                    </a:cubicBezTo>
                    <a:cubicBezTo>
                      <a:pt x="1375" y="626"/>
                      <a:pt x="1294" y="710"/>
                      <a:pt x="1173" y="747"/>
                    </a:cubicBezTo>
                    <a:cubicBezTo>
                      <a:pt x="1134" y="759"/>
                      <a:pt x="1092" y="762"/>
                      <a:pt x="1051" y="770"/>
                    </a:cubicBezTo>
                    <a:cubicBezTo>
                      <a:pt x="1042" y="772"/>
                      <a:pt x="1031" y="776"/>
                      <a:pt x="1025" y="783"/>
                    </a:cubicBezTo>
                    <a:cubicBezTo>
                      <a:pt x="993" y="822"/>
                      <a:pt x="958" y="856"/>
                      <a:pt x="915" y="881"/>
                    </a:cubicBezTo>
                    <a:cubicBezTo>
                      <a:pt x="899" y="892"/>
                      <a:pt x="888" y="902"/>
                      <a:pt x="892" y="922"/>
                    </a:cubicBezTo>
                    <a:cubicBezTo>
                      <a:pt x="893" y="925"/>
                      <a:pt x="891" y="929"/>
                      <a:pt x="891" y="933"/>
                    </a:cubicBezTo>
                    <a:close/>
                    <a:moveTo>
                      <a:pt x="449" y="726"/>
                    </a:moveTo>
                    <a:cubicBezTo>
                      <a:pt x="424" y="671"/>
                      <a:pt x="397" y="619"/>
                      <a:pt x="376" y="565"/>
                    </a:cubicBezTo>
                    <a:cubicBezTo>
                      <a:pt x="331" y="450"/>
                      <a:pt x="303" y="331"/>
                      <a:pt x="283" y="210"/>
                    </a:cubicBezTo>
                    <a:cubicBezTo>
                      <a:pt x="280" y="189"/>
                      <a:pt x="273" y="181"/>
                      <a:pt x="251" y="182"/>
                    </a:cubicBezTo>
                    <a:cubicBezTo>
                      <a:pt x="202" y="184"/>
                      <a:pt x="154" y="183"/>
                      <a:pt x="105" y="183"/>
                    </a:cubicBezTo>
                    <a:cubicBezTo>
                      <a:pt x="91" y="182"/>
                      <a:pt x="86" y="187"/>
                      <a:pt x="87" y="201"/>
                    </a:cubicBezTo>
                    <a:cubicBezTo>
                      <a:pt x="93" y="253"/>
                      <a:pt x="95" y="305"/>
                      <a:pt x="104" y="356"/>
                    </a:cubicBezTo>
                    <a:cubicBezTo>
                      <a:pt x="123" y="462"/>
                      <a:pt x="165" y="557"/>
                      <a:pt x="246" y="631"/>
                    </a:cubicBezTo>
                    <a:cubicBezTo>
                      <a:pt x="304" y="683"/>
                      <a:pt x="372" y="715"/>
                      <a:pt x="449" y="726"/>
                    </a:cubicBezTo>
                    <a:close/>
                    <a:moveTo>
                      <a:pt x="1068" y="726"/>
                    </a:moveTo>
                    <a:cubicBezTo>
                      <a:pt x="1073" y="726"/>
                      <a:pt x="1075" y="726"/>
                      <a:pt x="1078" y="725"/>
                    </a:cubicBezTo>
                    <a:cubicBezTo>
                      <a:pt x="1195" y="703"/>
                      <a:pt x="1285" y="641"/>
                      <a:pt x="1347" y="539"/>
                    </a:cubicBezTo>
                    <a:cubicBezTo>
                      <a:pt x="1398" y="456"/>
                      <a:pt x="1420" y="363"/>
                      <a:pt x="1427" y="266"/>
                    </a:cubicBezTo>
                    <a:cubicBezTo>
                      <a:pt x="1430" y="239"/>
                      <a:pt x="1430" y="212"/>
                      <a:pt x="1432" y="183"/>
                    </a:cubicBezTo>
                    <a:cubicBezTo>
                      <a:pt x="1422" y="183"/>
                      <a:pt x="1415" y="183"/>
                      <a:pt x="1409" y="183"/>
                    </a:cubicBezTo>
                    <a:cubicBezTo>
                      <a:pt x="1363" y="183"/>
                      <a:pt x="1318" y="183"/>
                      <a:pt x="1273" y="183"/>
                    </a:cubicBezTo>
                    <a:cubicBezTo>
                      <a:pt x="1233" y="183"/>
                      <a:pt x="1242" y="177"/>
                      <a:pt x="1235" y="217"/>
                    </a:cubicBezTo>
                    <a:cubicBezTo>
                      <a:pt x="1211" y="350"/>
                      <a:pt x="1180" y="481"/>
                      <a:pt x="1126" y="606"/>
                    </a:cubicBezTo>
                    <a:cubicBezTo>
                      <a:pt x="1109" y="646"/>
                      <a:pt x="1088" y="685"/>
                      <a:pt x="1068" y="726"/>
                    </a:cubicBezTo>
                    <a:close/>
                    <a:moveTo>
                      <a:pt x="843" y="833"/>
                    </a:moveTo>
                    <a:cubicBezTo>
                      <a:pt x="871" y="841"/>
                      <a:pt x="890" y="833"/>
                      <a:pt x="905" y="811"/>
                    </a:cubicBezTo>
                    <a:cubicBezTo>
                      <a:pt x="919" y="791"/>
                      <a:pt x="935" y="773"/>
                      <a:pt x="949" y="753"/>
                    </a:cubicBezTo>
                    <a:cubicBezTo>
                      <a:pt x="1070" y="579"/>
                      <a:pt x="1131" y="384"/>
                      <a:pt x="1151" y="174"/>
                    </a:cubicBezTo>
                    <a:cubicBezTo>
                      <a:pt x="1153" y="152"/>
                      <a:pt x="1154" y="130"/>
                      <a:pt x="1155" y="107"/>
                    </a:cubicBezTo>
                    <a:cubicBezTo>
                      <a:pt x="1114" y="107"/>
                      <a:pt x="1077" y="107"/>
                      <a:pt x="1038" y="107"/>
                    </a:cubicBezTo>
                    <a:cubicBezTo>
                      <a:pt x="1031" y="364"/>
                      <a:pt x="989" y="612"/>
                      <a:pt x="843" y="8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  <p:sp>
            <p:nvSpPr>
              <p:cNvPr id="8" name="Freeform 6"/>
              <p:cNvSpPr>
                <a:spLocks noEditPoints="1"/>
              </p:cNvSpPr>
              <p:nvPr userDrawn="1"/>
            </p:nvSpPr>
            <p:spPr bwMode="auto">
              <a:xfrm>
                <a:off x="4117975" y="3984625"/>
                <a:ext cx="954088" cy="581025"/>
              </a:xfrm>
              <a:custGeom>
                <a:avLst/>
                <a:gdLst>
                  <a:gd name="T0" fmla="*/ 777 w 777"/>
                  <a:gd name="T1" fmla="*/ 1 h 473"/>
                  <a:gd name="T2" fmla="*/ 777 w 777"/>
                  <a:gd name="T3" fmla="*/ 471 h 473"/>
                  <a:gd name="T4" fmla="*/ 755 w 777"/>
                  <a:gd name="T5" fmla="*/ 472 h 473"/>
                  <a:gd name="T6" fmla="*/ 21 w 777"/>
                  <a:gd name="T7" fmla="*/ 473 h 473"/>
                  <a:gd name="T8" fmla="*/ 0 w 777"/>
                  <a:gd name="T9" fmla="*/ 451 h 473"/>
                  <a:gd name="T10" fmla="*/ 0 w 777"/>
                  <a:gd name="T11" fmla="*/ 19 h 473"/>
                  <a:gd name="T12" fmla="*/ 18 w 777"/>
                  <a:gd name="T13" fmla="*/ 0 h 473"/>
                  <a:gd name="T14" fmla="*/ 763 w 777"/>
                  <a:gd name="T15" fmla="*/ 0 h 473"/>
                  <a:gd name="T16" fmla="*/ 777 w 777"/>
                  <a:gd name="T17" fmla="*/ 1 h 473"/>
                  <a:gd name="T18" fmla="*/ 142 w 777"/>
                  <a:gd name="T19" fmla="*/ 290 h 473"/>
                  <a:gd name="T20" fmla="*/ 641 w 777"/>
                  <a:gd name="T21" fmla="*/ 290 h 473"/>
                  <a:gd name="T22" fmla="*/ 641 w 777"/>
                  <a:gd name="T23" fmla="*/ 78 h 473"/>
                  <a:gd name="T24" fmla="*/ 142 w 777"/>
                  <a:gd name="T25" fmla="*/ 78 h 473"/>
                  <a:gd name="T26" fmla="*/ 142 w 777"/>
                  <a:gd name="T27" fmla="*/ 29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7" h="473">
                    <a:moveTo>
                      <a:pt x="777" y="1"/>
                    </a:moveTo>
                    <a:cubicBezTo>
                      <a:pt x="777" y="159"/>
                      <a:pt x="777" y="314"/>
                      <a:pt x="777" y="471"/>
                    </a:cubicBezTo>
                    <a:cubicBezTo>
                      <a:pt x="769" y="472"/>
                      <a:pt x="762" y="472"/>
                      <a:pt x="755" y="472"/>
                    </a:cubicBezTo>
                    <a:cubicBezTo>
                      <a:pt x="511" y="472"/>
                      <a:pt x="266" y="472"/>
                      <a:pt x="21" y="473"/>
                    </a:cubicBezTo>
                    <a:cubicBezTo>
                      <a:pt x="4" y="473"/>
                      <a:pt x="0" y="467"/>
                      <a:pt x="0" y="451"/>
                    </a:cubicBezTo>
                    <a:cubicBezTo>
                      <a:pt x="1" y="307"/>
                      <a:pt x="1" y="163"/>
                      <a:pt x="0" y="19"/>
                    </a:cubicBezTo>
                    <a:cubicBezTo>
                      <a:pt x="0" y="6"/>
                      <a:pt x="2" y="0"/>
                      <a:pt x="18" y="0"/>
                    </a:cubicBezTo>
                    <a:cubicBezTo>
                      <a:pt x="266" y="0"/>
                      <a:pt x="515" y="0"/>
                      <a:pt x="763" y="0"/>
                    </a:cubicBezTo>
                    <a:cubicBezTo>
                      <a:pt x="767" y="0"/>
                      <a:pt x="771" y="1"/>
                      <a:pt x="777" y="1"/>
                    </a:cubicBezTo>
                    <a:close/>
                    <a:moveTo>
                      <a:pt x="142" y="290"/>
                    </a:moveTo>
                    <a:cubicBezTo>
                      <a:pt x="309" y="290"/>
                      <a:pt x="475" y="290"/>
                      <a:pt x="641" y="290"/>
                    </a:cubicBezTo>
                    <a:cubicBezTo>
                      <a:pt x="641" y="219"/>
                      <a:pt x="641" y="149"/>
                      <a:pt x="641" y="78"/>
                    </a:cubicBezTo>
                    <a:cubicBezTo>
                      <a:pt x="474" y="78"/>
                      <a:pt x="308" y="78"/>
                      <a:pt x="142" y="78"/>
                    </a:cubicBezTo>
                    <a:cubicBezTo>
                      <a:pt x="142" y="150"/>
                      <a:pt x="142" y="220"/>
                      <a:pt x="142" y="2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  <p:sp>
            <p:nvSpPr>
              <p:cNvPr id="20" name="Freeform 7"/>
              <p:cNvSpPr>
                <a:spLocks/>
              </p:cNvSpPr>
              <p:nvPr userDrawn="1"/>
            </p:nvSpPr>
            <p:spPr bwMode="auto">
              <a:xfrm>
                <a:off x="3938588" y="2255838"/>
                <a:ext cx="1331913" cy="85725"/>
              </a:xfrm>
              <a:custGeom>
                <a:avLst/>
                <a:gdLst>
                  <a:gd name="T0" fmla="*/ 1075 w 1083"/>
                  <a:gd name="T1" fmla="*/ 0 h 70"/>
                  <a:gd name="T2" fmla="*/ 1077 w 1083"/>
                  <a:gd name="T3" fmla="*/ 3 h 70"/>
                  <a:gd name="T4" fmla="*/ 1018 w 1083"/>
                  <a:gd name="T5" fmla="*/ 70 h 70"/>
                  <a:gd name="T6" fmla="*/ 21 w 1083"/>
                  <a:gd name="T7" fmla="*/ 70 h 70"/>
                  <a:gd name="T8" fmla="*/ 0 w 1083"/>
                  <a:gd name="T9" fmla="*/ 69 h 70"/>
                  <a:gd name="T10" fmla="*/ 0 w 1083"/>
                  <a:gd name="T11" fmla="*/ 0 h 70"/>
                  <a:gd name="T12" fmla="*/ 1075 w 1083"/>
                  <a:gd name="T1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3" h="70">
                    <a:moveTo>
                      <a:pt x="1075" y="0"/>
                    </a:moveTo>
                    <a:cubicBezTo>
                      <a:pt x="1076" y="2"/>
                      <a:pt x="1077" y="3"/>
                      <a:pt x="1077" y="3"/>
                    </a:cubicBezTo>
                    <a:cubicBezTo>
                      <a:pt x="1083" y="69"/>
                      <a:pt x="1083" y="70"/>
                      <a:pt x="1018" y="70"/>
                    </a:cubicBezTo>
                    <a:cubicBezTo>
                      <a:pt x="686" y="70"/>
                      <a:pt x="353" y="70"/>
                      <a:pt x="21" y="70"/>
                    </a:cubicBezTo>
                    <a:cubicBezTo>
                      <a:pt x="14" y="70"/>
                      <a:pt x="8" y="69"/>
                      <a:pt x="0" y="69"/>
                    </a:cubicBezTo>
                    <a:cubicBezTo>
                      <a:pt x="0" y="45"/>
                      <a:pt x="0" y="24"/>
                      <a:pt x="0" y="0"/>
                    </a:cubicBezTo>
                    <a:cubicBezTo>
                      <a:pt x="359" y="0"/>
                      <a:pt x="717" y="0"/>
                      <a:pt x="10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  <p:sp>
            <p:nvSpPr>
              <p:cNvPr id="21" name="Freeform 8"/>
              <p:cNvSpPr>
                <a:spLocks/>
              </p:cNvSpPr>
              <p:nvPr userDrawn="1"/>
            </p:nvSpPr>
            <p:spPr bwMode="auto">
              <a:xfrm>
                <a:off x="4057650" y="4608513"/>
                <a:ext cx="1074738" cy="84138"/>
              </a:xfrm>
              <a:custGeom>
                <a:avLst/>
                <a:gdLst>
                  <a:gd name="T0" fmla="*/ 875 w 875"/>
                  <a:gd name="T1" fmla="*/ 0 h 69"/>
                  <a:gd name="T2" fmla="*/ 875 w 875"/>
                  <a:gd name="T3" fmla="*/ 69 h 69"/>
                  <a:gd name="T4" fmla="*/ 0 w 875"/>
                  <a:gd name="T5" fmla="*/ 69 h 69"/>
                  <a:gd name="T6" fmla="*/ 0 w 875"/>
                  <a:gd name="T7" fmla="*/ 0 h 69"/>
                  <a:gd name="T8" fmla="*/ 875 w 875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5" h="69">
                    <a:moveTo>
                      <a:pt x="875" y="0"/>
                    </a:moveTo>
                    <a:cubicBezTo>
                      <a:pt x="875" y="24"/>
                      <a:pt x="875" y="46"/>
                      <a:pt x="875" y="69"/>
                    </a:cubicBezTo>
                    <a:cubicBezTo>
                      <a:pt x="583" y="69"/>
                      <a:pt x="292" y="69"/>
                      <a:pt x="0" y="69"/>
                    </a:cubicBezTo>
                    <a:cubicBezTo>
                      <a:pt x="0" y="46"/>
                      <a:pt x="0" y="24"/>
                      <a:pt x="0" y="0"/>
                    </a:cubicBezTo>
                    <a:cubicBezTo>
                      <a:pt x="292" y="0"/>
                      <a:pt x="582" y="0"/>
                      <a:pt x="8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  <p:sp>
            <p:nvSpPr>
              <p:cNvPr id="22" name="Freeform 9"/>
              <p:cNvSpPr>
                <a:spLocks/>
              </p:cNvSpPr>
              <p:nvPr userDrawn="1"/>
            </p:nvSpPr>
            <p:spPr bwMode="auto">
              <a:xfrm>
                <a:off x="4057650" y="3863975"/>
                <a:ext cx="1074738" cy="68263"/>
              </a:xfrm>
              <a:custGeom>
                <a:avLst/>
                <a:gdLst>
                  <a:gd name="T0" fmla="*/ 874 w 874"/>
                  <a:gd name="T1" fmla="*/ 0 h 56"/>
                  <a:gd name="T2" fmla="*/ 874 w 874"/>
                  <a:gd name="T3" fmla="*/ 56 h 56"/>
                  <a:gd name="T4" fmla="*/ 0 w 874"/>
                  <a:gd name="T5" fmla="*/ 56 h 56"/>
                  <a:gd name="T6" fmla="*/ 0 w 874"/>
                  <a:gd name="T7" fmla="*/ 0 h 56"/>
                  <a:gd name="T8" fmla="*/ 874 w 87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4" h="56">
                    <a:moveTo>
                      <a:pt x="874" y="0"/>
                    </a:moveTo>
                    <a:cubicBezTo>
                      <a:pt x="874" y="19"/>
                      <a:pt x="874" y="37"/>
                      <a:pt x="874" y="56"/>
                    </a:cubicBezTo>
                    <a:cubicBezTo>
                      <a:pt x="582" y="56"/>
                      <a:pt x="292" y="56"/>
                      <a:pt x="0" y="56"/>
                    </a:cubicBezTo>
                    <a:cubicBezTo>
                      <a:pt x="0" y="38"/>
                      <a:pt x="0" y="19"/>
                      <a:pt x="0" y="0"/>
                    </a:cubicBezTo>
                    <a:cubicBezTo>
                      <a:pt x="291" y="0"/>
                      <a:pt x="581" y="0"/>
                      <a:pt x="8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  <p:sp>
            <p:nvSpPr>
              <p:cNvPr id="25" name="Freeform 10"/>
              <p:cNvSpPr>
                <a:spLocks/>
              </p:cNvSpPr>
              <p:nvPr userDrawn="1"/>
            </p:nvSpPr>
            <p:spPr bwMode="auto">
              <a:xfrm>
                <a:off x="4378325" y="3602038"/>
                <a:ext cx="449263" cy="219075"/>
              </a:xfrm>
              <a:custGeom>
                <a:avLst/>
                <a:gdLst>
                  <a:gd name="T0" fmla="*/ 98 w 366"/>
                  <a:gd name="T1" fmla="*/ 0 h 178"/>
                  <a:gd name="T2" fmla="*/ 269 w 366"/>
                  <a:gd name="T3" fmla="*/ 0 h 178"/>
                  <a:gd name="T4" fmla="*/ 269 w 366"/>
                  <a:gd name="T5" fmla="*/ 95 h 178"/>
                  <a:gd name="T6" fmla="*/ 350 w 366"/>
                  <a:gd name="T7" fmla="*/ 132 h 178"/>
                  <a:gd name="T8" fmla="*/ 366 w 366"/>
                  <a:gd name="T9" fmla="*/ 178 h 178"/>
                  <a:gd name="T10" fmla="*/ 12 w 366"/>
                  <a:gd name="T11" fmla="*/ 178 h 178"/>
                  <a:gd name="T12" fmla="*/ 98 w 366"/>
                  <a:gd name="T13" fmla="*/ 94 h 178"/>
                  <a:gd name="T14" fmla="*/ 98 w 366"/>
                  <a:gd name="T1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6" h="178">
                    <a:moveTo>
                      <a:pt x="98" y="0"/>
                    </a:moveTo>
                    <a:cubicBezTo>
                      <a:pt x="156" y="0"/>
                      <a:pt x="211" y="0"/>
                      <a:pt x="269" y="0"/>
                    </a:cubicBezTo>
                    <a:cubicBezTo>
                      <a:pt x="269" y="31"/>
                      <a:pt x="269" y="62"/>
                      <a:pt x="269" y="95"/>
                    </a:cubicBezTo>
                    <a:cubicBezTo>
                      <a:pt x="301" y="99"/>
                      <a:pt x="332" y="102"/>
                      <a:pt x="350" y="132"/>
                    </a:cubicBezTo>
                    <a:cubicBezTo>
                      <a:pt x="357" y="145"/>
                      <a:pt x="360" y="161"/>
                      <a:pt x="366" y="178"/>
                    </a:cubicBezTo>
                    <a:cubicBezTo>
                      <a:pt x="245" y="178"/>
                      <a:pt x="128" y="178"/>
                      <a:pt x="12" y="178"/>
                    </a:cubicBezTo>
                    <a:cubicBezTo>
                      <a:pt x="0" y="133"/>
                      <a:pt x="26" y="108"/>
                      <a:pt x="98" y="94"/>
                    </a:cubicBezTo>
                    <a:cubicBezTo>
                      <a:pt x="98" y="64"/>
                      <a:pt x="98" y="33"/>
                      <a:pt x="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558"/>
              </a:p>
            </p:txBody>
          </p:sp>
        </p:grpSp>
      </p:grp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925" y="6521245"/>
            <a:ext cx="2503436" cy="1795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38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/>
              <a:t>EY Win Centre </a:t>
            </a:r>
          </a:p>
        </p:txBody>
      </p:sp>
    </p:spTree>
    <p:extLst>
      <p:ext uri="{BB962C8B-B14F-4D97-AF65-F5344CB8AC3E}">
        <p14:creationId xmlns:p14="http://schemas.microsoft.com/office/powerpoint/2010/main" val="311666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1"/>
            <a:ext cx="109728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29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1"/>
            <a:ext cx="109728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25576"/>
            <a:ext cx="5384800" cy="4700589"/>
          </a:xfrm>
          <a:prstGeom prst="rect">
            <a:avLst/>
          </a:prstGeom>
        </p:spPr>
        <p:txBody>
          <a:bodyPr/>
          <a:lstStyle>
            <a:lvl1pPr>
              <a:defRPr sz="2077">
                <a:solidFill>
                  <a:schemeClr val="bg1"/>
                </a:solidFill>
              </a:defRPr>
            </a:lvl1pPr>
            <a:lvl2pPr>
              <a:defRPr sz="2077">
                <a:solidFill>
                  <a:schemeClr val="bg1"/>
                </a:solidFill>
              </a:defRPr>
            </a:lvl2pPr>
            <a:lvl3pPr>
              <a:defRPr sz="1731">
                <a:solidFill>
                  <a:schemeClr val="bg1"/>
                </a:solidFill>
              </a:defRPr>
            </a:lvl3pPr>
            <a:lvl4pPr>
              <a:defRPr sz="1558">
                <a:solidFill>
                  <a:schemeClr val="bg1"/>
                </a:solidFill>
              </a:defRPr>
            </a:lvl4pPr>
            <a:lvl5pPr>
              <a:defRPr sz="1558">
                <a:solidFill>
                  <a:schemeClr val="bg1"/>
                </a:solidFill>
              </a:defRPr>
            </a:lvl5pPr>
            <a:lvl6pPr>
              <a:defRPr sz="1558"/>
            </a:lvl6pPr>
            <a:lvl7pPr>
              <a:defRPr sz="1558"/>
            </a:lvl7pPr>
            <a:lvl8pPr>
              <a:defRPr sz="1558"/>
            </a:lvl8pPr>
            <a:lvl9pPr>
              <a:defRPr sz="155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425576"/>
            <a:ext cx="5384800" cy="4700589"/>
          </a:xfrm>
          <a:prstGeom prst="rect">
            <a:avLst/>
          </a:prstGeom>
        </p:spPr>
        <p:txBody>
          <a:bodyPr/>
          <a:lstStyle>
            <a:lvl1pPr marL="308640" indent="-308640" algn="l" defTabSz="79138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077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17278" indent="-308640" algn="l" defTabSz="79138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077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25918" indent="-308640" algn="l" defTabSz="79138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73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34558" indent="-308640" algn="l" defTabSz="79138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558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197" indent="-308640" algn="l" defTabSz="79138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GB" sz="1558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558"/>
            </a:lvl6pPr>
            <a:lvl7pPr>
              <a:defRPr sz="1558"/>
            </a:lvl7pPr>
            <a:lvl8pPr>
              <a:defRPr sz="1558"/>
            </a:lvl8pPr>
            <a:lvl9pPr>
              <a:defRPr sz="155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1"/>
            <a:ext cx="10972800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2130551"/>
            <a:ext cx="5390400" cy="3995928"/>
          </a:xfrm>
          <a:prstGeom prst="rect">
            <a:avLst/>
          </a:prstGeom>
        </p:spPr>
        <p:txBody>
          <a:bodyPr/>
          <a:lstStyle>
            <a:lvl1pPr>
              <a:defRPr sz="2077"/>
            </a:lvl1pPr>
            <a:lvl2pPr>
              <a:defRPr sz="2077"/>
            </a:lvl2pPr>
            <a:lvl3pPr marL="935646" indent="-309134">
              <a:defRPr sz="1731"/>
            </a:lvl3pPr>
            <a:lvl4pPr>
              <a:defRPr sz="1558"/>
            </a:lvl4pPr>
            <a:lvl5pPr>
              <a:defRPr sz="1558"/>
            </a:lvl5pPr>
            <a:lvl6pPr>
              <a:defRPr sz="1558"/>
            </a:lvl6pPr>
            <a:lvl7pPr>
              <a:defRPr sz="1558"/>
            </a:lvl7pPr>
            <a:lvl8pPr>
              <a:defRPr sz="1558"/>
            </a:lvl8pPr>
            <a:lvl9pPr>
              <a:defRPr sz="155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2130551"/>
            <a:ext cx="5390400" cy="3995928"/>
          </a:xfrm>
          <a:prstGeom prst="rect">
            <a:avLst/>
          </a:prstGeom>
        </p:spPr>
        <p:txBody>
          <a:bodyPr/>
          <a:lstStyle>
            <a:lvl1pPr>
              <a:defRPr sz="2077"/>
            </a:lvl1pPr>
            <a:lvl2pPr>
              <a:defRPr sz="2077"/>
            </a:lvl2pPr>
            <a:lvl3pPr>
              <a:defRPr sz="1731"/>
            </a:lvl3pPr>
            <a:lvl4pPr>
              <a:defRPr sz="1558"/>
            </a:lvl4pPr>
            <a:lvl5pPr>
              <a:defRPr sz="1558"/>
            </a:lvl5pPr>
            <a:lvl6pPr>
              <a:defRPr sz="1558"/>
            </a:lvl6pPr>
            <a:lvl7pPr>
              <a:defRPr sz="1558"/>
            </a:lvl7pPr>
            <a:lvl8pPr>
              <a:defRPr sz="1558"/>
            </a:lvl8pPr>
            <a:lvl9pPr>
              <a:defRPr sz="155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12329" y="1427144"/>
            <a:ext cx="53904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427144"/>
            <a:ext cx="53904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99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7486" y="1025527"/>
            <a:ext cx="10972800" cy="1643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4328" b="1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58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69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5.wmf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87C3DA8-2278-4AA1-A8A6-62001F834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55" b="75880"/>
          <a:stretch/>
        </p:blipFill>
        <p:spPr>
          <a:xfrm>
            <a:off x="1" y="1"/>
            <a:ext cx="12192000" cy="6628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9A92-D901-4C2E-AFEC-DD31051C3DCB}"/>
              </a:ext>
            </a:extLst>
          </p:cNvPr>
          <p:cNvSpPr/>
          <p:nvPr userDrawn="1"/>
        </p:nvSpPr>
        <p:spPr>
          <a:xfrm>
            <a:off x="1" y="0"/>
            <a:ext cx="12192000" cy="69221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038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6F8A0B-C07F-439F-ACA4-070125662CC1}"/>
              </a:ext>
            </a:extLst>
          </p:cNvPr>
          <p:cNvCxnSpPr>
            <a:cxnSpLocks/>
          </p:cNvCxnSpPr>
          <p:nvPr userDrawn="1"/>
        </p:nvCxnSpPr>
        <p:spPr>
          <a:xfrm>
            <a:off x="0" y="671368"/>
            <a:ext cx="12192000" cy="0"/>
          </a:xfrm>
          <a:prstGeom prst="line">
            <a:avLst/>
          </a:prstGeom>
          <a:ln w="38100">
            <a:solidFill>
              <a:srgbClr val="FFE6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43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/>
  <p:txStyles>
    <p:titleStyle>
      <a:lvl1pPr algn="l" defTabSz="791383" rtl="0" eaLnBrk="1" latinLnBrk="0" hangingPunct="1">
        <a:lnSpc>
          <a:spcPct val="85000"/>
        </a:lnSpc>
        <a:spcBef>
          <a:spcPct val="0"/>
        </a:spcBef>
        <a:buNone/>
        <a:defRPr sz="2597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08640" indent="-308640" algn="l" defTabSz="79138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77" kern="1200">
          <a:solidFill>
            <a:schemeClr val="bg1"/>
          </a:solidFill>
          <a:latin typeface="+mn-lt"/>
          <a:ea typeface="+mn-ea"/>
          <a:cs typeface="+mn-cs"/>
        </a:defRPr>
      </a:lvl1pPr>
      <a:lvl2pPr marL="617278" indent="-308640" algn="l" defTabSz="79138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731" kern="1200">
          <a:solidFill>
            <a:schemeClr val="bg1"/>
          </a:solidFill>
          <a:latin typeface="+mn-lt"/>
          <a:ea typeface="+mn-ea"/>
          <a:cs typeface="+mn-cs"/>
        </a:defRPr>
      </a:lvl2pPr>
      <a:lvl3pPr marL="925918" indent="-308640" algn="l" defTabSz="79138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558" kern="1200">
          <a:solidFill>
            <a:schemeClr val="bg1"/>
          </a:solidFill>
          <a:latin typeface="+mn-lt"/>
          <a:ea typeface="+mn-ea"/>
          <a:cs typeface="+mn-cs"/>
        </a:defRPr>
      </a:lvl3pPr>
      <a:lvl4pPr marL="1234558" indent="-308640" algn="l" defTabSz="79138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385" kern="1200">
          <a:solidFill>
            <a:schemeClr val="bg1"/>
          </a:solidFill>
          <a:latin typeface="+mn-lt"/>
          <a:ea typeface="+mn-ea"/>
          <a:cs typeface="+mn-cs"/>
        </a:defRPr>
      </a:lvl4pPr>
      <a:lvl5pPr marL="1543197" indent="-308640" algn="l" defTabSz="79138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385" kern="1200">
          <a:solidFill>
            <a:schemeClr val="bg1"/>
          </a:solidFill>
          <a:latin typeface="+mn-lt"/>
          <a:ea typeface="+mn-ea"/>
          <a:cs typeface="+mn-cs"/>
        </a:defRPr>
      </a:lvl5pPr>
      <a:lvl6pPr marL="2176304" indent="-197846" algn="l" defTabSz="791383" rtl="0" eaLnBrk="1" latinLnBrk="0" hangingPunct="1">
        <a:spcBef>
          <a:spcPct val="20000"/>
        </a:spcBef>
        <a:buFont typeface="Arial" pitchFamily="34" charset="0"/>
        <a:buChar char="•"/>
        <a:defRPr sz="1731" kern="1200">
          <a:solidFill>
            <a:schemeClr val="tx1"/>
          </a:solidFill>
          <a:latin typeface="+mn-lt"/>
          <a:ea typeface="+mn-ea"/>
          <a:cs typeface="+mn-cs"/>
        </a:defRPr>
      </a:lvl6pPr>
      <a:lvl7pPr marL="2571995" indent="-197846" algn="l" defTabSz="791383" rtl="0" eaLnBrk="1" latinLnBrk="0" hangingPunct="1">
        <a:spcBef>
          <a:spcPct val="20000"/>
        </a:spcBef>
        <a:buFont typeface="Arial" pitchFamily="34" charset="0"/>
        <a:buChar char="•"/>
        <a:defRPr sz="1731" kern="1200">
          <a:solidFill>
            <a:schemeClr val="tx1"/>
          </a:solidFill>
          <a:latin typeface="+mn-lt"/>
          <a:ea typeface="+mn-ea"/>
          <a:cs typeface="+mn-cs"/>
        </a:defRPr>
      </a:lvl7pPr>
      <a:lvl8pPr marL="2967687" indent="-197846" algn="l" defTabSz="791383" rtl="0" eaLnBrk="1" latinLnBrk="0" hangingPunct="1">
        <a:spcBef>
          <a:spcPct val="20000"/>
        </a:spcBef>
        <a:buFont typeface="Arial" pitchFamily="34" charset="0"/>
        <a:buChar char="•"/>
        <a:defRPr sz="1731" kern="1200">
          <a:solidFill>
            <a:schemeClr val="tx1"/>
          </a:solidFill>
          <a:latin typeface="+mn-lt"/>
          <a:ea typeface="+mn-ea"/>
          <a:cs typeface="+mn-cs"/>
        </a:defRPr>
      </a:lvl8pPr>
      <a:lvl9pPr marL="3363378" indent="-197846" algn="l" defTabSz="791383" rtl="0" eaLnBrk="1" latinLnBrk="0" hangingPunct="1">
        <a:spcBef>
          <a:spcPct val="20000"/>
        </a:spcBef>
        <a:buFont typeface="Arial" pitchFamily="34" charset="0"/>
        <a:buChar char="•"/>
        <a:defRPr sz="17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1pPr>
      <a:lvl2pPr marL="395691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2pPr>
      <a:lvl3pPr marL="791383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3pPr>
      <a:lvl4pPr marL="1187074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4pPr>
      <a:lvl5pPr marL="1582766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5pPr>
      <a:lvl6pPr marL="1978458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6pPr>
      <a:lvl7pPr marL="2374149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7pPr>
      <a:lvl8pPr marL="2769841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8pPr>
      <a:lvl9pPr marL="3165532" algn="l" defTabSz="791383" rtl="0" eaLnBrk="1" latinLnBrk="0" hangingPunct="1">
        <a:defRPr sz="15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425600"/>
            <a:ext cx="10972800" cy="469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1201" y="6526710"/>
            <a:ext cx="4579200" cy="201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65">
                <a:solidFill>
                  <a:schemeClr val="bg1"/>
                </a:solidFill>
                <a:latin typeface="EYInterstate Light" pitchFamily="2" charset="0"/>
              </a:defRPr>
            </a:lvl1pPr>
          </a:lstStyle>
          <a:p>
            <a:pPr defTabSz="1021743"/>
            <a:r>
              <a:rPr lang="en-GB">
                <a:solidFill>
                  <a:srgbClr val="808080"/>
                </a:solidFill>
              </a:rPr>
              <a:t>Presentation title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6526710"/>
            <a:ext cx="960000" cy="19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21743"/>
            <a:fld id="{9AE4D82F-B047-469B-AC52-A46321747EAF}" type="slidenum">
              <a:rPr lang="en-GB" sz="1265">
                <a:solidFill>
                  <a:srgbClr val="808080"/>
                </a:solidFill>
                <a:latin typeface="EYInterstate Light" pitchFamily="2" charset="0"/>
              </a:rPr>
              <a:pPr defTabSz="1021743"/>
              <a:t>‹#›</a:t>
            </a:fld>
            <a:endParaRPr lang="en-GB" sz="1265">
              <a:solidFill>
                <a:srgbClr val="808080"/>
              </a:solidFill>
              <a:latin typeface="EYInterstate Light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5136" y="6327648"/>
            <a:ext cx="399711" cy="4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sldNum="0" hdr="0" dt="0"/>
  <p:txStyles>
    <p:titleStyle>
      <a:lvl1pPr algn="l" defTabSz="1021743" rtl="0" eaLnBrk="1" latinLnBrk="0" hangingPunct="1">
        <a:lnSpc>
          <a:spcPct val="85000"/>
        </a:lnSpc>
        <a:spcBef>
          <a:spcPct val="0"/>
        </a:spcBef>
        <a:buNone/>
        <a:defRPr sz="3343" b="1" kern="1200">
          <a:solidFill>
            <a:schemeClr val="bg1"/>
          </a:solidFill>
          <a:latin typeface="EYInterstate Light" pitchFamily="2" charset="0"/>
          <a:ea typeface="+mj-ea"/>
          <a:cs typeface="Arial" pitchFamily="34" charset="0"/>
        </a:defRPr>
      </a:lvl1pPr>
    </p:titleStyle>
    <p:bodyStyle>
      <a:lvl1pPr marL="383154" indent="-383154" algn="l" defTabSz="10217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711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1pPr>
      <a:lvl2pPr marL="792915" indent="-395571" algn="l" defTabSz="10217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259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2pPr>
      <a:lvl3pPr marL="1204451" indent="-395571" algn="l" defTabSz="10217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988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3pPr>
      <a:lvl4pPr marL="1601795" indent="-397345" algn="l" defTabSz="10217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7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4pPr>
      <a:lvl5pPr marL="1997365" indent="-395571" algn="l" defTabSz="10217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7" kern="1200">
          <a:solidFill>
            <a:schemeClr val="bg1"/>
          </a:solidFill>
          <a:latin typeface="EYInterstate Light" pitchFamily="2" charset="0"/>
          <a:ea typeface="+mn-ea"/>
          <a:cs typeface="+mn-cs"/>
        </a:defRPr>
      </a:lvl5pPr>
      <a:lvl6pPr marL="2809793" indent="-255436" algn="l" defTabSz="1021743" rtl="0" eaLnBrk="1" latinLnBrk="0" hangingPunct="1">
        <a:spcBef>
          <a:spcPct val="20000"/>
        </a:spcBef>
        <a:buFont typeface="Arial" pitchFamily="34" charset="0"/>
        <a:buChar char="•"/>
        <a:defRPr sz="2259" kern="1200">
          <a:solidFill>
            <a:schemeClr val="tx1"/>
          </a:solidFill>
          <a:latin typeface="+mn-lt"/>
          <a:ea typeface="+mn-ea"/>
          <a:cs typeface="+mn-cs"/>
        </a:defRPr>
      </a:lvl6pPr>
      <a:lvl7pPr marL="3320665" indent="-255436" algn="l" defTabSz="1021743" rtl="0" eaLnBrk="1" latinLnBrk="0" hangingPunct="1">
        <a:spcBef>
          <a:spcPct val="20000"/>
        </a:spcBef>
        <a:buFont typeface="Arial" pitchFamily="34" charset="0"/>
        <a:buChar char="•"/>
        <a:defRPr sz="2259" kern="1200">
          <a:solidFill>
            <a:schemeClr val="tx1"/>
          </a:solidFill>
          <a:latin typeface="+mn-lt"/>
          <a:ea typeface="+mn-ea"/>
          <a:cs typeface="+mn-cs"/>
        </a:defRPr>
      </a:lvl7pPr>
      <a:lvl8pPr marL="3831536" indent="-255436" algn="l" defTabSz="1021743" rtl="0" eaLnBrk="1" latinLnBrk="0" hangingPunct="1">
        <a:spcBef>
          <a:spcPct val="20000"/>
        </a:spcBef>
        <a:buFont typeface="Arial" pitchFamily="34" charset="0"/>
        <a:buChar char="•"/>
        <a:defRPr sz="2259" kern="1200">
          <a:solidFill>
            <a:schemeClr val="tx1"/>
          </a:solidFill>
          <a:latin typeface="+mn-lt"/>
          <a:ea typeface="+mn-ea"/>
          <a:cs typeface="+mn-cs"/>
        </a:defRPr>
      </a:lvl8pPr>
      <a:lvl9pPr marL="4342408" indent="-255436" algn="l" defTabSz="1021743" rtl="0" eaLnBrk="1" latinLnBrk="0" hangingPunct="1">
        <a:spcBef>
          <a:spcPct val="20000"/>
        </a:spcBef>
        <a:buFont typeface="Arial" pitchFamily="34" charset="0"/>
        <a:buChar char="•"/>
        <a:defRPr sz="22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1pPr>
      <a:lvl2pPr marL="510872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2pPr>
      <a:lvl3pPr marL="1021743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3pPr>
      <a:lvl4pPr marL="1532615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4pPr>
      <a:lvl5pPr marL="2043486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5pPr>
      <a:lvl6pPr marL="2554358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6pPr>
      <a:lvl7pPr marL="3065229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7pPr>
      <a:lvl8pPr marL="3576101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8pPr>
      <a:lvl9pPr marL="4086972" algn="l" defTabSz="1021743" rtl="0" eaLnBrk="1" latinLnBrk="0" hangingPunct="1">
        <a:defRPr sz="19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1"/>
          <p:cNvSpPr>
            <a:spLocks noGrp="1"/>
          </p:cNvSpPr>
          <p:nvPr>
            <p:ph type="ctrTitle"/>
          </p:nvPr>
        </p:nvSpPr>
        <p:spPr>
          <a:xfrm>
            <a:off x="3999575" y="2251688"/>
            <a:ext cx="7177656" cy="91546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N" sz="2400" dirty="0">
                <a:latin typeface="EYInterstate Light" panose="02000506000000020004" pitchFamily="2" charset="0"/>
              </a:rPr>
              <a:t>Azure DevOps Pipeline for Docker Web Apps User Guide</a:t>
            </a:r>
            <a:endParaRPr lang="en-US" sz="4000" i="1" dirty="0">
              <a:latin typeface="EYInterstate Light" panose="02000506000000020004" pitchFamily="2" charset="0"/>
            </a:endParaRPr>
          </a:p>
        </p:txBody>
      </p:sp>
      <p:sp>
        <p:nvSpPr>
          <p:cNvPr id="4" name="Subtitle 12"/>
          <p:cNvSpPr txBox="1">
            <a:spLocks/>
          </p:cNvSpPr>
          <p:nvPr/>
        </p:nvSpPr>
        <p:spPr>
          <a:xfrm>
            <a:off x="4124269" y="3617770"/>
            <a:ext cx="6527221" cy="3505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82625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807" kern="1200">
                <a:solidFill>
                  <a:srgbClr val="404040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82625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446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826252" indent="0" algn="ctr" defTabSz="82625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62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9378" indent="0" algn="ctr" defTabSz="82625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44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52504" indent="0" algn="ctr" defTabSz="82625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sz="144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5630" indent="0" algn="ctr" defTabSz="826252" rtl="0" eaLnBrk="1" latinLnBrk="0" hangingPunct="1">
              <a:spcBef>
                <a:spcPct val="20000"/>
              </a:spcBef>
              <a:buFont typeface="Arial" pitchFamily="34" charset="0"/>
              <a:buNone/>
              <a:defRPr sz="18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78756" indent="0" algn="ctr" defTabSz="826252" rtl="0" eaLnBrk="1" latinLnBrk="0" hangingPunct="1">
              <a:spcBef>
                <a:spcPct val="20000"/>
              </a:spcBef>
              <a:buFont typeface="Arial" pitchFamily="34" charset="0"/>
              <a:buNone/>
              <a:defRPr sz="18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91881" indent="0" algn="ctr" defTabSz="826252" rtl="0" eaLnBrk="1" latinLnBrk="0" hangingPunct="1">
              <a:spcBef>
                <a:spcPct val="20000"/>
              </a:spcBef>
              <a:buFont typeface="Arial" pitchFamily="34" charset="0"/>
              <a:buNone/>
              <a:defRPr sz="18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05007" indent="0" algn="ctr" defTabSz="826252" rtl="0" eaLnBrk="1" latinLnBrk="0" hangingPunct="1">
              <a:spcBef>
                <a:spcPct val="20000"/>
              </a:spcBef>
              <a:buFont typeface="Arial" pitchFamily="34" charset="0"/>
              <a:buNone/>
              <a:defRPr sz="18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2625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Arial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99548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3- </a:t>
            </a:r>
            <a:r>
              <a:rPr lang="en-US" sz="2400" dirty="0"/>
              <a:t>Create an App Service plan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2F53C-150A-424D-BD36-1C1E63BC2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578947" cy="360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189BBA-9E08-412E-A81F-9C8769522260}"/>
              </a:ext>
            </a:extLst>
          </p:cNvPr>
          <p:cNvSpPr/>
          <p:nvPr/>
        </p:nvSpPr>
        <p:spPr>
          <a:xfrm>
            <a:off x="7872643" y="3506015"/>
            <a:ext cx="596560" cy="567222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3CF07-99B4-4A75-9EC5-8EF43F77AD9A}"/>
              </a:ext>
            </a:extLst>
          </p:cNvPr>
          <p:cNvSpPr txBox="1"/>
          <p:nvPr/>
        </p:nvSpPr>
        <p:spPr>
          <a:xfrm>
            <a:off x="457200" y="1882194"/>
            <a:ext cx="3703834" cy="144655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In order to run your new web application, we need to create a machine service plan.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App Service plans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64595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84650C-A7B8-4C99-8621-B3EFA323C4FD}"/>
              </a:ext>
            </a:extLst>
          </p:cNvPr>
          <p:cNvGrpSpPr/>
          <p:nvPr/>
        </p:nvGrpSpPr>
        <p:grpSpPr>
          <a:xfrm>
            <a:off x="4320000" y="1800000"/>
            <a:ext cx="7671476" cy="3600000"/>
            <a:chOff x="4320000" y="1800000"/>
            <a:chExt cx="7671476" cy="360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50D451-CE05-4CFF-A24E-D62C9BEE6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0000" y="1800000"/>
              <a:ext cx="7671476" cy="3600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09EDCE-C80A-4025-8D00-2EE04A3FD553}"/>
                </a:ext>
              </a:extLst>
            </p:cNvPr>
            <p:cNvSpPr/>
            <p:nvPr/>
          </p:nvSpPr>
          <p:spPr>
            <a:xfrm>
              <a:off x="4418423" y="3550024"/>
              <a:ext cx="7573053" cy="27383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3- </a:t>
            </a:r>
            <a:r>
              <a:rPr lang="en-US" sz="2400" dirty="0"/>
              <a:t>Create an App Service plan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5235F6-51F3-429F-B62C-CBE3B7114040}"/>
              </a:ext>
            </a:extLst>
          </p:cNvPr>
          <p:cNvSpPr/>
          <p:nvPr/>
        </p:nvSpPr>
        <p:spPr>
          <a:xfrm>
            <a:off x="4418423" y="2577571"/>
            <a:ext cx="471417" cy="21408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8BB8D-BA56-4835-9A3D-84A99A1EEE5C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+ Create</a:t>
            </a:r>
          </a:p>
        </p:txBody>
      </p:sp>
    </p:spTree>
    <p:extLst>
      <p:ext uri="{BB962C8B-B14F-4D97-AF65-F5344CB8AC3E}">
        <p14:creationId xmlns:p14="http://schemas.microsoft.com/office/powerpoint/2010/main" val="3001391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3- </a:t>
            </a:r>
            <a:r>
              <a:rPr lang="en-US" sz="2400" dirty="0"/>
              <a:t>Create an App Service plan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7405C-85D8-4FC4-B592-C6CF7F970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46018" cy="360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EEAA40-6C29-4F88-93D6-425D334EB9AD}"/>
              </a:ext>
            </a:extLst>
          </p:cNvPr>
          <p:cNvSpPr/>
          <p:nvPr/>
        </p:nvSpPr>
        <p:spPr>
          <a:xfrm>
            <a:off x="5963613" y="3804922"/>
            <a:ext cx="2657174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34742A-6B72-40A9-AFE8-1133A860F867}"/>
              </a:ext>
            </a:extLst>
          </p:cNvPr>
          <p:cNvSpPr/>
          <p:nvPr/>
        </p:nvSpPr>
        <p:spPr>
          <a:xfrm>
            <a:off x="5963613" y="4037692"/>
            <a:ext cx="2657174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6F48AE-AE0F-42E7-A46E-5CA3DA8147A8}"/>
              </a:ext>
            </a:extLst>
          </p:cNvPr>
          <p:cNvSpPr/>
          <p:nvPr/>
        </p:nvSpPr>
        <p:spPr>
          <a:xfrm>
            <a:off x="5963613" y="4611896"/>
            <a:ext cx="2657174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A47F0-9719-42C5-BF56-D69E9E12BAB0}"/>
              </a:ext>
            </a:extLst>
          </p:cNvPr>
          <p:cNvSpPr txBox="1"/>
          <p:nvPr/>
        </p:nvSpPr>
        <p:spPr>
          <a:xfrm>
            <a:off x="457200" y="1882194"/>
            <a:ext cx="3703834" cy="123726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Azure Subscription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our previously created Resource Group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a name for your App Service Plan</a:t>
            </a:r>
          </a:p>
        </p:txBody>
      </p:sp>
    </p:spTree>
    <p:extLst>
      <p:ext uri="{BB962C8B-B14F-4D97-AF65-F5344CB8AC3E}">
        <p14:creationId xmlns:p14="http://schemas.microsoft.com/office/powerpoint/2010/main" val="325142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3- </a:t>
            </a:r>
            <a:r>
              <a:rPr lang="en-US" sz="2400" dirty="0"/>
              <a:t>Create an App Service plan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B866E-4DCC-45D8-8F9A-EC95E846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46018" cy="360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113470-8D37-4519-BFE8-745FF60018E1}"/>
              </a:ext>
            </a:extLst>
          </p:cNvPr>
          <p:cNvSpPr/>
          <p:nvPr/>
        </p:nvSpPr>
        <p:spPr>
          <a:xfrm>
            <a:off x="5975383" y="3656285"/>
            <a:ext cx="2630733" cy="128451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44AFE-48C7-439C-83EA-6701BF67E252}"/>
              </a:ext>
            </a:extLst>
          </p:cNvPr>
          <p:cNvSpPr/>
          <p:nvPr/>
        </p:nvSpPr>
        <p:spPr>
          <a:xfrm>
            <a:off x="5968503" y="2869016"/>
            <a:ext cx="2657174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E5DDFE-EDBB-4F43-8B63-9AFB16A3FD8E}"/>
              </a:ext>
            </a:extLst>
          </p:cNvPr>
          <p:cNvSpPr/>
          <p:nvPr/>
        </p:nvSpPr>
        <p:spPr>
          <a:xfrm>
            <a:off x="5948943" y="2595191"/>
            <a:ext cx="407848" cy="17245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DD8213-C5A9-4C24-AD5F-6601D5803EC7}"/>
              </a:ext>
            </a:extLst>
          </p:cNvPr>
          <p:cNvSpPr/>
          <p:nvPr/>
        </p:nvSpPr>
        <p:spPr>
          <a:xfrm>
            <a:off x="4440789" y="5163672"/>
            <a:ext cx="791339" cy="14751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2731FE-EF24-4BB0-83CA-7B57CAAB50AE}"/>
              </a:ext>
            </a:extLst>
          </p:cNvPr>
          <p:cNvSpPr txBox="1"/>
          <p:nvPr/>
        </p:nvSpPr>
        <p:spPr>
          <a:xfrm>
            <a:off x="457200" y="1882194"/>
            <a:ext cx="3703834" cy="165583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Choose the Linux option for Operating System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the closest region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Choose a Pricing plan (adapt your pricing plan according to your needs by exploring in the Explore pricing plans link)</a:t>
            </a:r>
          </a:p>
        </p:txBody>
      </p:sp>
    </p:spTree>
    <p:extLst>
      <p:ext uri="{BB962C8B-B14F-4D97-AF65-F5344CB8AC3E}">
        <p14:creationId xmlns:p14="http://schemas.microsoft.com/office/powerpoint/2010/main" val="1679784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3- </a:t>
            </a:r>
            <a:r>
              <a:rPr lang="en-US" sz="2400" dirty="0"/>
              <a:t>Create an App Service plan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1780C-5337-4921-BA4F-3F2DE3B2F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29139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703E2F-B03C-459B-802A-E112EBED117F}"/>
              </a:ext>
            </a:extLst>
          </p:cNvPr>
          <p:cNvSpPr/>
          <p:nvPr/>
        </p:nvSpPr>
        <p:spPr>
          <a:xfrm>
            <a:off x="4423311" y="5159407"/>
            <a:ext cx="505645" cy="15095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8C9B5-ABD8-499D-9440-D6483AD41012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Create</a:t>
            </a:r>
          </a:p>
        </p:txBody>
      </p:sp>
    </p:spTree>
    <p:extLst>
      <p:ext uri="{BB962C8B-B14F-4D97-AF65-F5344CB8AC3E}">
        <p14:creationId xmlns:p14="http://schemas.microsoft.com/office/powerpoint/2010/main" val="345216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4- </a:t>
            </a:r>
            <a:r>
              <a:rPr lang="en-US" sz="2400" dirty="0"/>
              <a:t>Create a Web App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24FCF-4E93-422F-8975-E7076D853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46018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9F8D89-C5BA-44CA-97F1-BCF82D22E567}"/>
              </a:ext>
            </a:extLst>
          </p:cNvPr>
          <p:cNvSpPr/>
          <p:nvPr/>
        </p:nvSpPr>
        <p:spPr>
          <a:xfrm>
            <a:off x="5618428" y="4068351"/>
            <a:ext cx="596560" cy="567222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F02C4-12CB-4A1B-8F4C-3A2D131A739C}"/>
              </a:ext>
            </a:extLst>
          </p:cNvPr>
          <p:cNvSpPr txBox="1"/>
          <p:nvPr/>
        </p:nvSpPr>
        <p:spPr>
          <a:xfrm>
            <a:off x="457200" y="1882194"/>
            <a:ext cx="3703834" cy="165583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Finally, we can create our App Service. Before using our Docker image from your DevOps repo, we will create a QuickStart Microsoft app and update it later with our DevOps Pipeline.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App Services</a:t>
            </a:r>
          </a:p>
        </p:txBody>
      </p:sp>
    </p:spTree>
    <p:extLst>
      <p:ext uri="{BB962C8B-B14F-4D97-AF65-F5344CB8AC3E}">
        <p14:creationId xmlns:p14="http://schemas.microsoft.com/office/powerpoint/2010/main" val="201182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A7C185-F52B-4ED2-8F58-D6AD23C05999}"/>
              </a:ext>
            </a:extLst>
          </p:cNvPr>
          <p:cNvGrpSpPr/>
          <p:nvPr/>
        </p:nvGrpSpPr>
        <p:grpSpPr>
          <a:xfrm>
            <a:off x="4320000" y="1800000"/>
            <a:ext cx="7637569" cy="3600000"/>
            <a:chOff x="4320000" y="1800000"/>
            <a:chExt cx="7637569" cy="360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4F6F7D-8336-4525-9691-3C18B027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0000" y="1800000"/>
              <a:ext cx="7637569" cy="3600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9AD5432-8894-4C0A-B422-23DD2C1F9505}"/>
                </a:ext>
              </a:extLst>
            </p:cNvPr>
            <p:cNvSpPr/>
            <p:nvPr/>
          </p:nvSpPr>
          <p:spPr>
            <a:xfrm>
              <a:off x="4423313" y="3559803"/>
              <a:ext cx="7532345" cy="591671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4- </a:t>
            </a:r>
            <a:r>
              <a:rPr lang="en-US" sz="2400" dirty="0"/>
              <a:t>Create a Web App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74DC2C-61A8-4E6D-ABF3-A27B01BFBE22}"/>
              </a:ext>
            </a:extLst>
          </p:cNvPr>
          <p:cNvSpPr/>
          <p:nvPr/>
        </p:nvSpPr>
        <p:spPr>
          <a:xfrm>
            <a:off x="4423313" y="2582461"/>
            <a:ext cx="471417" cy="21408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D7C2E-8A7B-4434-8B68-511A695870EF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+ Create</a:t>
            </a:r>
          </a:p>
        </p:txBody>
      </p:sp>
    </p:spTree>
    <p:extLst>
      <p:ext uri="{BB962C8B-B14F-4D97-AF65-F5344CB8AC3E}">
        <p14:creationId xmlns:p14="http://schemas.microsoft.com/office/powerpoint/2010/main" val="2669480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4- </a:t>
            </a:r>
            <a:r>
              <a:rPr lang="en-US" sz="2400" dirty="0"/>
              <a:t>Create a Web App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894B3-02D1-4379-AB09-C101EDAA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71476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0BFC58-6A6D-4D48-8BD4-FC2C1D6F680C}"/>
              </a:ext>
            </a:extLst>
          </p:cNvPr>
          <p:cNvSpPr/>
          <p:nvPr/>
        </p:nvSpPr>
        <p:spPr>
          <a:xfrm>
            <a:off x="5963613" y="3804922"/>
            <a:ext cx="2657174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6C47F-F4EA-4AB3-A046-40E7B2547422}"/>
              </a:ext>
            </a:extLst>
          </p:cNvPr>
          <p:cNvSpPr/>
          <p:nvPr/>
        </p:nvSpPr>
        <p:spPr>
          <a:xfrm>
            <a:off x="5968503" y="4045340"/>
            <a:ext cx="2657174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6C5514-8CEE-47D4-91FF-7AAAC7348BC1}"/>
              </a:ext>
            </a:extLst>
          </p:cNvPr>
          <p:cNvSpPr/>
          <p:nvPr/>
        </p:nvSpPr>
        <p:spPr>
          <a:xfrm>
            <a:off x="5973393" y="4842383"/>
            <a:ext cx="2657174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2E592-690B-4D4A-8DF6-792D2D187493}"/>
              </a:ext>
            </a:extLst>
          </p:cNvPr>
          <p:cNvSpPr/>
          <p:nvPr/>
        </p:nvSpPr>
        <p:spPr>
          <a:xfrm>
            <a:off x="6044656" y="5176618"/>
            <a:ext cx="1001603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C1D54-3289-4C6D-823E-84CB7E806C66}"/>
              </a:ext>
            </a:extLst>
          </p:cNvPr>
          <p:cNvSpPr txBox="1"/>
          <p:nvPr/>
        </p:nvSpPr>
        <p:spPr>
          <a:xfrm>
            <a:off x="457200" y="1882194"/>
            <a:ext cx="3703834" cy="1314206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Azure Subscription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previously created Resource Group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a name for your Web App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Next : Deployment &gt;</a:t>
            </a:r>
          </a:p>
        </p:txBody>
      </p:sp>
    </p:spTree>
    <p:extLst>
      <p:ext uri="{BB962C8B-B14F-4D97-AF65-F5344CB8AC3E}">
        <p14:creationId xmlns:p14="http://schemas.microsoft.com/office/powerpoint/2010/main" val="187492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4- </a:t>
            </a:r>
            <a:r>
              <a:rPr lang="en-US" sz="2400" dirty="0"/>
              <a:t>Create a Web App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D9A6A-ACEE-4E62-80A2-1C40C90B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62971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BE5F20-AE8E-4650-A776-2C7F9996A031}"/>
              </a:ext>
            </a:extLst>
          </p:cNvPr>
          <p:cNvSpPr/>
          <p:nvPr/>
        </p:nvSpPr>
        <p:spPr>
          <a:xfrm>
            <a:off x="6050133" y="5158447"/>
            <a:ext cx="791339" cy="14751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988759-9539-4B23-A22C-7C5CFDC553EB}"/>
              </a:ext>
            </a:extLst>
          </p:cNvPr>
          <p:cNvSpPr/>
          <p:nvPr/>
        </p:nvSpPr>
        <p:spPr>
          <a:xfrm>
            <a:off x="5974063" y="4113205"/>
            <a:ext cx="2657174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26B731-B089-4976-93AC-823D74084D1F}"/>
              </a:ext>
            </a:extLst>
          </p:cNvPr>
          <p:cNvSpPr/>
          <p:nvPr/>
        </p:nvSpPr>
        <p:spPr>
          <a:xfrm>
            <a:off x="5974063" y="3120428"/>
            <a:ext cx="2657174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FD1782-976E-4EEE-8199-344AB90D11A8}"/>
              </a:ext>
            </a:extLst>
          </p:cNvPr>
          <p:cNvSpPr/>
          <p:nvPr/>
        </p:nvSpPr>
        <p:spPr>
          <a:xfrm>
            <a:off x="6369448" y="2602945"/>
            <a:ext cx="830798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23806E-B4A7-4847-A8FD-9891CC2D84CC}"/>
              </a:ext>
            </a:extLst>
          </p:cNvPr>
          <p:cNvSpPr/>
          <p:nvPr/>
        </p:nvSpPr>
        <p:spPr>
          <a:xfrm>
            <a:off x="5961863" y="2849775"/>
            <a:ext cx="407585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27648-284F-456B-9B6A-F389B3BE7903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600" dirty="0">
              <a:latin typeface="EYInterstate Light" panose="0200050303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27F0A-1D2D-46FF-9E0C-B848E4E9D55C}"/>
              </a:ext>
            </a:extLst>
          </p:cNvPr>
          <p:cNvSpPr txBox="1"/>
          <p:nvPr/>
        </p:nvSpPr>
        <p:spPr>
          <a:xfrm>
            <a:off x="609600" y="2034594"/>
            <a:ext cx="3703834" cy="1809726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Docker Container for Publish type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Linux as Operating System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the closest location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previously created Service Plan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Next: Docker &gt;</a:t>
            </a:r>
          </a:p>
        </p:txBody>
      </p:sp>
    </p:spTree>
    <p:extLst>
      <p:ext uri="{BB962C8B-B14F-4D97-AF65-F5344CB8AC3E}">
        <p14:creationId xmlns:p14="http://schemas.microsoft.com/office/powerpoint/2010/main" val="2135731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4- </a:t>
            </a:r>
            <a:r>
              <a:rPr lang="en-US" sz="2400" dirty="0"/>
              <a:t>Create a Web App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C5DCB-80D4-4666-B4CE-49E29C83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80000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EF6A04-1BB9-4880-9941-2E2FE9C7176B}"/>
              </a:ext>
            </a:extLst>
          </p:cNvPr>
          <p:cNvSpPr/>
          <p:nvPr/>
        </p:nvSpPr>
        <p:spPr>
          <a:xfrm>
            <a:off x="4440789" y="5163672"/>
            <a:ext cx="791339" cy="14751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4E8DF2-8C52-4ED6-BB47-43BE6A6845F3}"/>
              </a:ext>
            </a:extLst>
          </p:cNvPr>
          <p:cNvSpPr/>
          <p:nvPr/>
        </p:nvSpPr>
        <p:spPr>
          <a:xfrm>
            <a:off x="5974063" y="3287150"/>
            <a:ext cx="2657174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788E4-07DF-42B2-8FB7-0DB878A04379}"/>
              </a:ext>
            </a:extLst>
          </p:cNvPr>
          <p:cNvSpPr/>
          <p:nvPr/>
        </p:nvSpPr>
        <p:spPr>
          <a:xfrm>
            <a:off x="5974063" y="3523850"/>
            <a:ext cx="2657174" cy="1314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72A795-2A4F-4E2B-8BEA-3172413ADFF4}"/>
              </a:ext>
            </a:extLst>
          </p:cNvPr>
          <p:cNvSpPr txBox="1"/>
          <p:nvPr/>
        </p:nvSpPr>
        <p:spPr>
          <a:xfrm>
            <a:off x="457200" y="1882194"/>
            <a:ext cx="3703834" cy="818686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Single Container in Options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the QuickStart image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Review + create</a:t>
            </a:r>
          </a:p>
        </p:txBody>
      </p:sp>
    </p:spTree>
    <p:extLst>
      <p:ext uri="{BB962C8B-B14F-4D97-AF65-F5344CB8AC3E}">
        <p14:creationId xmlns:p14="http://schemas.microsoft.com/office/powerpoint/2010/main" val="264698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1- </a:t>
            </a:r>
            <a:r>
              <a:rPr lang="en-US" sz="2400" dirty="0"/>
              <a:t>Create a Resource group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33941-09A2-4EE5-822A-70BD0D1C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529412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8ED2F1-0373-46A3-AC8A-438D34549313}"/>
              </a:ext>
            </a:extLst>
          </p:cNvPr>
          <p:cNvSpPr txBox="1"/>
          <p:nvPr/>
        </p:nvSpPr>
        <p:spPr>
          <a:xfrm>
            <a:off x="457200" y="1882194"/>
            <a:ext cx="3703834" cy="144655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In order to structure our resources in a same environment we will create a resource group.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Resource groups in the search bar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9B534-D5A1-4FE2-BFA7-FA9A78B4AC23}"/>
              </a:ext>
            </a:extLst>
          </p:cNvPr>
          <p:cNvSpPr/>
          <p:nvPr/>
        </p:nvSpPr>
        <p:spPr>
          <a:xfrm>
            <a:off x="5584680" y="2783453"/>
            <a:ext cx="2332404" cy="225966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970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4- </a:t>
            </a:r>
            <a:r>
              <a:rPr lang="en-US" sz="2400" dirty="0"/>
              <a:t>Create a Web App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7D3B4-A552-4655-8D4B-7F6B7EB8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37569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7A6065-8881-442D-9E98-C89BDED28DB3}"/>
              </a:ext>
            </a:extLst>
          </p:cNvPr>
          <p:cNvSpPr/>
          <p:nvPr/>
        </p:nvSpPr>
        <p:spPr>
          <a:xfrm>
            <a:off x="4440789" y="5163672"/>
            <a:ext cx="470845" cy="11894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3E13C-D046-4DDE-BC5A-FD3E900B6D0A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Create</a:t>
            </a:r>
          </a:p>
        </p:txBody>
      </p:sp>
    </p:spTree>
    <p:extLst>
      <p:ext uri="{BB962C8B-B14F-4D97-AF65-F5344CB8AC3E}">
        <p14:creationId xmlns:p14="http://schemas.microsoft.com/office/powerpoint/2010/main" val="4072156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4- </a:t>
            </a:r>
            <a:r>
              <a:rPr lang="en-US" sz="2400" dirty="0"/>
              <a:t>Create a Web App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BFAED-6A2B-48B4-A413-641A9A921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71476" cy="360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F582E9-EBFF-4907-837F-38508ED490BF}"/>
              </a:ext>
            </a:extLst>
          </p:cNvPr>
          <p:cNvSpPr/>
          <p:nvPr/>
        </p:nvSpPr>
        <p:spPr>
          <a:xfrm>
            <a:off x="9598005" y="3104966"/>
            <a:ext cx="1730105" cy="139848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15EBE-075B-4092-ADB1-812547564891}"/>
              </a:ext>
            </a:extLst>
          </p:cNvPr>
          <p:cNvSpPr txBox="1"/>
          <p:nvPr/>
        </p:nvSpPr>
        <p:spPr>
          <a:xfrm>
            <a:off x="457200" y="1882194"/>
            <a:ext cx="3703834" cy="66479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Click the link in the URL section in the Overview page of your Web App to access your QuickStart App</a:t>
            </a:r>
          </a:p>
        </p:txBody>
      </p:sp>
    </p:spTree>
    <p:extLst>
      <p:ext uri="{BB962C8B-B14F-4D97-AF65-F5344CB8AC3E}">
        <p14:creationId xmlns:p14="http://schemas.microsoft.com/office/powerpoint/2010/main" val="3368276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5- </a:t>
            </a:r>
            <a:r>
              <a:rPr lang="en-US" sz="2400" dirty="0"/>
              <a:t>Create a Azure DevOps Pipeline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8EA1B-DDC7-45EE-9368-A25DB470BD11}"/>
              </a:ext>
            </a:extLst>
          </p:cNvPr>
          <p:cNvGrpSpPr/>
          <p:nvPr/>
        </p:nvGrpSpPr>
        <p:grpSpPr>
          <a:xfrm>
            <a:off x="4320000" y="1800000"/>
            <a:ext cx="7604406" cy="3600000"/>
            <a:chOff x="4320000" y="1800000"/>
            <a:chExt cx="7604406" cy="360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6451D8-DFDE-422F-91AC-0ECE8AB29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0000" y="1800000"/>
              <a:ext cx="7604406" cy="3600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98F14B-9216-4994-8DB9-04FC8A4C7018}"/>
                </a:ext>
              </a:extLst>
            </p:cNvPr>
            <p:cNvSpPr/>
            <p:nvPr/>
          </p:nvSpPr>
          <p:spPr>
            <a:xfrm>
              <a:off x="6096000" y="3429000"/>
              <a:ext cx="5643363" cy="1060868"/>
            </a:xfrm>
            <a:prstGeom prst="rect">
              <a:avLst/>
            </a:prstGeom>
            <a:solidFill>
              <a:srgbClr val="32313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3245EA4-1542-400F-9190-EE3CA42E1F1C}"/>
              </a:ext>
            </a:extLst>
          </p:cNvPr>
          <p:cNvSpPr/>
          <p:nvPr/>
        </p:nvSpPr>
        <p:spPr>
          <a:xfrm>
            <a:off x="10814985" y="2253665"/>
            <a:ext cx="652373" cy="15533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4E413-D8C3-47C5-9962-6E032277A89D}"/>
              </a:ext>
            </a:extLst>
          </p:cNvPr>
          <p:cNvSpPr txBox="1"/>
          <p:nvPr/>
        </p:nvSpPr>
        <p:spPr>
          <a:xfrm>
            <a:off x="457200" y="1882194"/>
            <a:ext cx="3703834" cy="818686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Open your Azure DevOps project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Pipelines in the left ribbon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New pipeline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A17933-9488-4654-8B4D-2969E93B471B}"/>
              </a:ext>
            </a:extLst>
          </p:cNvPr>
          <p:cNvSpPr/>
          <p:nvPr/>
        </p:nvSpPr>
        <p:spPr>
          <a:xfrm>
            <a:off x="4320000" y="3522133"/>
            <a:ext cx="1411933" cy="245534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69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5- </a:t>
            </a:r>
            <a:r>
              <a:rPr lang="en-US" sz="2400" dirty="0"/>
              <a:t>Create a Azure DevOps Pipeline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E2DAF-E9DB-4DA5-81AC-F4A76A79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46018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548560-BC08-4EFF-B797-2C8ACA35EACC}"/>
              </a:ext>
            </a:extLst>
          </p:cNvPr>
          <p:cNvSpPr/>
          <p:nvPr/>
        </p:nvSpPr>
        <p:spPr>
          <a:xfrm>
            <a:off x="6024828" y="5117547"/>
            <a:ext cx="844776" cy="155338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4A9B8-51E7-4D4E-A870-D66FCFC0AB21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Use the classic editor</a:t>
            </a:r>
          </a:p>
        </p:txBody>
      </p:sp>
    </p:spTree>
    <p:extLst>
      <p:ext uri="{BB962C8B-B14F-4D97-AF65-F5344CB8AC3E}">
        <p14:creationId xmlns:p14="http://schemas.microsoft.com/office/powerpoint/2010/main" val="4292862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5- </a:t>
            </a:r>
            <a:r>
              <a:rPr lang="en-US" sz="2400" dirty="0"/>
              <a:t>Create a Azure DevOps Pipeline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ACB96-3B4D-41A8-8CC7-11F35365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595604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67CE6A-4F4D-44EA-9E3A-D23BD83AF6BC}"/>
              </a:ext>
            </a:extLst>
          </p:cNvPr>
          <p:cNvSpPr/>
          <p:nvPr/>
        </p:nvSpPr>
        <p:spPr>
          <a:xfrm>
            <a:off x="8470965" y="2156191"/>
            <a:ext cx="682318" cy="568443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533F6F-0429-4155-8EBD-725CB403AD22}"/>
              </a:ext>
            </a:extLst>
          </p:cNvPr>
          <p:cNvSpPr/>
          <p:nvPr/>
        </p:nvSpPr>
        <p:spPr>
          <a:xfrm>
            <a:off x="8470965" y="3699375"/>
            <a:ext cx="1582793" cy="157813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1617A8-C4E3-418E-A20D-A2E620C59EC6}"/>
              </a:ext>
            </a:extLst>
          </p:cNvPr>
          <p:cNvSpPr/>
          <p:nvPr/>
        </p:nvSpPr>
        <p:spPr>
          <a:xfrm>
            <a:off x="8470964" y="4190614"/>
            <a:ext cx="1582793" cy="157813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8FC5AD-A6D6-44F6-868F-7313CACC8479}"/>
              </a:ext>
            </a:extLst>
          </p:cNvPr>
          <p:cNvSpPr/>
          <p:nvPr/>
        </p:nvSpPr>
        <p:spPr>
          <a:xfrm>
            <a:off x="8470963" y="4771590"/>
            <a:ext cx="1582793" cy="157813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AE7FC8-9362-4CA1-A804-71BE14FF8703}"/>
              </a:ext>
            </a:extLst>
          </p:cNvPr>
          <p:cNvSpPr/>
          <p:nvPr/>
        </p:nvSpPr>
        <p:spPr>
          <a:xfrm>
            <a:off x="8484888" y="5253545"/>
            <a:ext cx="538431" cy="137171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97824-562F-4054-A5E6-E2B1BDE31F06}"/>
              </a:ext>
            </a:extLst>
          </p:cNvPr>
          <p:cNvSpPr txBox="1"/>
          <p:nvPr/>
        </p:nvSpPr>
        <p:spPr>
          <a:xfrm>
            <a:off x="457200" y="1882194"/>
            <a:ext cx="3703834" cy="152349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Azure Repos Git option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Team project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Repository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the Branch you want to create and deploy your continuous integration pipeline</a:t>
            </a:r>
          </a:p>
        </p:txBody>
      </p:sp>
    </p:spTree>
    <p:extLst>
      <p:ext uri="{BB962C8B-B14F-4D97-AF65-F5344CB8AC3E}">
        <p14:creationId xmlns:p14="http://schemas.microsoft.com/office/powerpoint/2010/main" val="172690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5- </a:t>
            </a:r>
            <a:r>
              <a:rPr lang="en-US" sz="2400" dirty="0"/>
              <a:t>Create a Azure DevOps Pipeline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BD5EA-9BE4-48B9-9D78-2B795CBD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37569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819EC3-873E-4BD2-86AB-FCDB70C3BA39}"/>
              </a:ext>
            </a:extLst>
          </p:cNvPr>
          <p:cNvSpPr/>
          <p:nvPr/>
        </p:nvSpPr>
        <p:spPr>
          <a:xfrm>
            <a:off x="10620037" y="2274397"/>
            <a:ext cx="1220746" cy="19494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4502F4-54E5-40CB-AA39-ABC409C8A2CF}"/>
              </a:ext>
            </a:extLst>
          </p:cNvPr>
          <p:cNvSpPr/>
          <p:nvPr/>
        </p:nvSpPr>
        <p:spPr>
          <a:xfrm>
            <a:off x="11214164" y="3838623"/>
            <a:ext cx="478088" cy="246006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CBC45-A7F5-4228-B0CA-68AD0535C908}"/>
              </a:ext>
            </a:extLst>
          </p:cNvPr>
          <p:cNvSpPr txBox="1"/>
          <p:nvPr/>
        </p:nvSpPr>
        <p:spPr>
          <a:xfrm>
            <a:off x="457200" y="1882194"/>
            <a:ext cx="3703834" cy="74174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docker in the search bar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and apply Docker container feature</a:t>
            </a:r>
          </a:p>
        </p:txBody>
      </p:sp>
    </p:spTree>
    <p:extLst>
      <p:ext uri="{BB962C8B-B14F-4D97-AF65-F5344CB8AC3E}">
        <p14:creationId xmlns:p14="http://schemas.microsoft.com/office/powerpoint/2010/main" val="1708215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5- </a:t>
            </a:r>
            <a:r>
              <a:rPr lang="en-US" sz="2400" dirty="0"/>
              <a:t>Create a Azure DevOps Pipeline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EC9FF-2546-4BC8-89C1-C71DF15A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62971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D211F3-A576-4EEE-9397-FC6F61ACF038}"/>
              </a:ext>
            </a:extLst>
          </p:cNvPr>
          <p:cNvSpPr/>
          <p:nvPr/>
        </p:nvSpPr>
        <p:spPr>
          <a:xfrm>
            <a:off x="9106867" y="4144971"/>
            <a:ext cx="2622518" cy="176381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5193E7-F611-4C59-91A0-1968382A0C7F}"/>
              </a:ext>
            </a:extLst>
          </p:cNvPr>
          <p:cNvSpPr/>
          <p:nvPr/>
        </p:nvSpPr>
        <p:spPr>
          <a:xfrm>
            <a:off x="9106867" y="3694732"/>
            <a:ext cx="2348662" cy="176381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B6C353-10C8-43A3-A179-71DFEDDB9279}"/>
              </a:ext>
            </a:extLst>
          </p:cNvPr>
          <p:cNvSpPr/>
          <p:nvPr/>
        </p:nvSpPr>
        <p:spPr>
          <a:xfrm>
            <a:off x="9106867" y="3225930"/>
            <a:ext cx="2622518" cy="176381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8A9E2-E942-4870-82E2-328F3073C883}"/>
              </a:ext>
            </a:extLst>
          </p:cNvPr>
          <p:cNvSpPr txBox="1"/>
          <p:nvPr/>
        </p:nvSpPr>
        <p:spPr>
          <a:xfrm>
            <a:off x="457200" y="1882194"/>
            <a:ext cx="3703834" cy="17327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In the pipeline general settings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a name for your pipeline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Choose Azure Pipelines as Agent pool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 Agent Specification (Ubuntu is recommended to follow this tutorial)</a:t>
            </a:r>
          </a:p>
        </p:txBody>
      </p:sp>
    </p:spTree>
    <p:extLst>
      <p:ext uri="{BB962C8B-B14F-4D97-AF65-F5344CB8AC3E}">
        <p14:creationId xmlns:p14="http://schemas.microsoft.com/office/powerpoint/2010/main" val="971852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6- </a:t>
            </a:r>
            <a:r>
              <a:rPr lang="en-US" sz="2400" dirty="0"/>
              <a:t>Docker Build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BE573-8169-4EB6-B05E-C82B1B31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37569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17C1EE-5E36-4BEA-A0E7-E791DDFBDC35}"/>
              </a:ext>
            </a:extLst>
          </p:cNvPr>
          <p:cNvSpPr/>
          <p:nvPr/>
        </p:nvSpPr>
        <p:spPr>
          <a:xfrm>
            <a:off x="5973771" y="3847907"/>
            <a:ext cx="2947431" cy="324913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18F5F-35A2-4C04-B8DA-39DA77A70DC7}"/>
              </a:ext>
            </a:extLst>
          </p:cNvPr>
          <p:cNvSpPr/>
          <p:nvPr/>
        </p:nvSpPr>
        <p:spPr>
          <a:xfrm>
            <a:off x="9770620" y="2863883"/>
            <a:ext cx="775151" cy="148531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935C0C-5A72-49A2-B5D4-3F814A77B7BC}"/>
              </a:ext>
            </a:extLst>
          </p:cNvPr>
          <p:cNvSpPr/>
          <p:nvPr/>
        </p:nvSpPr>
        <p:spPr>
          <a:xfrm>
            <a:off x="9083659" y="3852550"/>
            <a:ext cx="2641084" cy="22374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4FDF91-EF2A-4543-A0F0-D5FFEBF4C5EA}"/>
              </a:ext>
            </a:extLst>
          </p:cNvPr>
          <p:cNvSpPr/>
          <p:nvPr/>
        </p:nvSpPr>
        <p:spPr>
          <a:xfrm>
            <a:off x="9090622" y="4329864"/>
            <a:ext cx="1872895" cy="22374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48B4AA-F55B-41EA-AD7D-E54AABDCE813}"/>
              </a:ext>
            </a:extLst>
          </p:cNvPr>
          <p:cNvSpPr/>
          <p:nvPr/>
        </p:nvSpPr>
        <p:spPr>
          <a:xfrm>
            <a:off x="9072056" y="4816462"/>
            <a:ext cx="2402040" cy="22374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0E987-8F33-4C58-9AA4-223324B77E55}"/>
              </a:ext>
            </a:extLst>
          </p:cNvPr>
          <p:cNvSpPr txBox="1"/>
          <p:nvPr/>
        </p:nvSpPr>
        <p:spPr>
          <a:xfrm>
            <a:off x="457200" y="1882194"/>
            <a:ext cx="3703834" cy="285616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the first step of your pipeline Build an image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Check the Task version in order to have the same than this tutorial (this applies for every following steps of this tutorial pipeline configuration)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Azure Container Registry as Container Registry Type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Azure Subscription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previously created 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4082951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6- </a:t>
            </a:r>
            <a:r>
              <a:rPr lang="en-US" sz="2400" dirty="0"/>
              <a:t>Docker Build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8C5BF-462B-4CCE-B9DF-2F0AC9EDA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595604" cy="360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38994D-4441-44F2-AD15-5EBBD340EDCF}"/>
              </a:ext>
            </a:extLst>
          </p:cNvPr>
          <p:cNvSpPr/>
          <p:nvPr/>
        </p:nvSpPr>
        <p:spPr>
          <a:xfrm>
            <a:off x="9037242" y="4725176"/>
            <a:ext cx="2603952" cy="208871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5C626-AA73-4951-BDC6-E31CEF376923}"/>
              </a:ext>
            </a:extLst>
          </p:cNvPr>
          <p:cNvSpPr txBox="1"/>
          <p:nvPr/>
        </p:nvSpPr>
        <p:spPr>
          <a:xfrm>
            <a:off x="457200" y="1882194"/>
            <a:ext cx="3703834" cy="123726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Check the Image Name and let the default value like on this example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Note : this value can be saved and used for a following step</a:t>
            </a:r>
          </a:p>
        </p:txBody>
      </p:sp>
    </p:spTree>
    <p:extLst>
      <p:ext uri="{BB962C8B-B14F-4D97-AF65-F5344CB8AC3E}">
        <p14:creationId xmlns:p14="http://schemas.microsoft.com/office/powerpoint/2010/main" val="174426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7- </a:t>
            </a:r>
            <a:r>
              <a:rPr lang="en-US" sz="2400" dirty="0"/>
              <a:t>Docker Push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1C85B-E6EB-468C-BF08-2FF5B880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46018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63ED4-1D8F-44C5-AEC7-3BEA087ABFA6}"/>
              </a:ext>
            </a:extLst>
          </p:cNvPr>
          <p:cNvSpPr/>
          <p:nvPr/>
        </p:nvSpPr>
        <p:spPr>
          <a:xfrm>
            <a:off x="9079018" y="4082316"/>
            <a:ext cx="2603952" cy="208871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98BB33-FBBB-487E-8B4B-168145E63D18}"/>
              </a:ext>
            </a:extLst>
          </p:cNvPr>
          <p:cNvSpPr/>
          <p:nvPr/>
        </p:nvSpPr>
        <p:spPr>
          <a:xfrm>
            <a:off x="5973771" y="4163542"/>
            <a:ext cx="2947431" cy="324913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1F63B7-B718-47C4-A1BF-1BE7CBFABC73}"/>
              </a:ext>
            </a:extLst>
          </p:cNvPr>
          <p:cNvSpPr/>
          <p:nvPr/>
        </p:nvSpPr>
        <p:spPr>
          <a:xfrm>
            <a:off x="9081338" y="4561948"/>
            <a:ext cx="1872895" cy="22374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27330C-4C90-4F0B-B06B-C26649EC0917}"/>
              </a:ext>
            </a:extLst>
          </p:cNvPr>
          <p:cNvSpPr/>
          <p:nvPr/>
        </p:nvSpPr>
        <p:spPr>
          <a:xfrm>
            <a:off x="9072056" y="5053186"/>
            <a:ext cx="2402040" cy="22374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86955-26C2-482F-9393-55935A20CE22}"/>
              </a:ext>
            </a:extLst>
          </p:cNvPr>
          <p:cNvSpPr txBox="1"/>
          <p:nvPr/>
        </p:nvSpPr>
        <p:spPr>
          <a:xfrm>
            <a:off x="457200" y="1911483"/>
            <a:ext cx="3703834" cy="152349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the Push an image step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Azure Container Registry as the Container Registry Type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Azure Subscription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previously created 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5433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1- </a:t>
            </a:r>
            <a:r>
              <a:rPr lang="en-US" sz="2400" dirty="0"/>
              <a:t>Create a Resource group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A8ED76-B7B1-4A72-BE51-B99F6934FCFC}"/>
              </a:ext>
            </a:extLst>
          </p:cNvPr>
          <p:cNvSpPr/>
          <p:nvPr/>
        </p:nvSpPr>
        <p:spPr>
          <a:xfrm>
            <a:off x="1904035" y="2592728"/>
            <a:ext cx="7491569" cy="1047509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EAE326-750B-447D-A8DF-C40E2589EBEC}"/>
              </a:ext>
            </a:extLst>
          </p:cNvPr>
          <p:cNvGrpSpPr/>
          <p:nvPr/>
        </p:nvGrpSpPr>
        <p:grpSpPr>
          <a:xfrm>
            <a:off x="4320000" y="1800000"/>
            <a:ext cx="7595604" cy="3600000"/>
            <a:chOff x="4320000" y="1851371"/>
            <a:chExt cx="7595604" cy="360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6F6B9D-4011-4120-8A35-E95370630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0000" y="1851371"/>
              <a:ext cx="7595604" cy="36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22A384-9765-42EE-80CA-78132492A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7872" b="16662"/>
            <a:stretch/>
          </p:blipFill>
          <p:spPr>
            <a:xfrm>
              <a:off x="4320000" y="3691608"/>
              <a:ext cx="7595604" cy="19677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7BB788-472B-429C-95BE-1229411D5961}"/>
                </a:ext>
              </a:extLst>
            </p:cNvPr>
            <p:cNvSpPr/>
            <p:nvPr/>
          </p:nvSpPr>
          <p:spPr>
            <a:xfrm>
              <a:off x="4320000" y="3905793"/>
              <a:ext cx="7595604" cy="1047509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A3CA42D-144F-4949-97C7-EC524A9E4BCF}"/>
              </a:ext>
            </a:extLst>
          </p:cNvPr>
          <p:cNvSpPr/>
          <p:nvPr/>
        </p:nvSpPr>
        <p:spPr>
          <a:xfrm>
            <a:off x="4423910" y="2592728"/>
            <a:ext cx="461357" cy="19280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1A618-233F-4F62-B79B-8819839B3384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+ Create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A7C7C-2A7B-40A2-96E6-958FE3998C96}"/>
              </a:ext>
            </a:extLst>
          </p:cNvPr>
          <p:cNvSpPr/>
          <p:nvPr/>
        </p:nvSpPr>
        <p:spPr>
          <a:xfrm>
            <a:off x="4423910" y="3657171"/>
            <a:ext cx="7491569" cy="320630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740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7- </a:t>
            </a:r>
            <a:r>
              <a:rPr lang="en-US" sz="2400" dirty="0"/>
              <a:t>Docker Push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A5118-8551-48A6-93C4-18D31B1B6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62971" cy="360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A0CA40-77B9-4A69-8210-5D262B375F83}"/>
              </a:ext>
            </a:extLst>
          </p:cNvPr>
          <p:cNvSpPr/>
          <p:nvPr/>
        </p:nvSpPr>
        <p:spPr>
          <a:xfrm>
            <a:off x="9076697" y="3456466"/>
            <a:ext cx="2657329" cy="210418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A3D24-C2FA-46E4-AC19-3A9E2AF084FC}"/>
              </a:ext>
            </a:extLst>
          </p:cNvPr>
          <p:cNvSpPr txBox="1"/>
          <p:nvPr/>
        </p:nvSpPr>
        <p:spPr>
          <a:xfrm>
            <a:off x="457200" y="1882194"/>
            <a:ext cx="3703834" cy="123726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Check the Image Name and let the default value like on this example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Note : this value can be saved and used for a following step</a:t>
            </a:r>
          </a:p>
        </p:txBody>
      </p:sp>
    </p:spTree>
    <p:extLst>
      <p:ext uri="{BB962C8B-B14F-4D97-AF65-F5344CB8AC3E}">
        <p14:creationId xmlns:p14="http://schemas.microsoft.com/office/powerpoint/2010/main" val="2980897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D2203-F4D4-4323-AC5D-A99EC04C3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03960" cy="360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7CD399-BF86-4588-B82E-CB1B2C0C50C6}"/>
              </a:ext>
            </a:extLst>
          </p:cNvPr>
          <p:cNvSpPr/>
          <p:nvPr/>
        </p:nvSpPr>
        <p:spPr>
          <a:xfrm>
            <a:off x="10582904" y="2922680"/>
            <a:ext cx="1196720" cy="177926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BE3292-A6A1-4144-95EC-A2777B533D06}"/>
              </a:ext>
            </a:extLst>
          </p:cNvPr>
          <p:cNvSpPr/>
          <p:nvPr/>
        </p:nvSpPr>
        <p:spPr>
          <a:xfrm>
            <a:off x="8468646" y="3552216"/>
            <a:ext cx="350441" cy="22374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F54C3C-1B7F-43E5-9A79-9DAA22E3E3DA}"/>
              </a:ext>
            </a:extLst>
          </p:cNvPr>
          <p:cNvSpPr/>
          <p:nvPr/>
        </p:nvSpPr>
        <p:spPr>
          <a:xfrm>
            <a:off x="11084199" y="4164066"/>
            <a:ext cx="626619" cy="17792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D836E-92ED-4B35-A97A-9065B1B8674B}"/>
              </a:ext>
            </a:extLst>
          </p:cNvPr>
          <p:cNvSpPr txBox="1"/>
          <p:nvPr/>
        </p:nvSpPr>
        <p:spPr>
          <a:xfrm>
            <a:off x="457200" y="1882194"/>
            <a:ext cx="3703834" cy="144655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+ to create a new step to your pipeline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docker web app in the search bar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Choose and add an Azure App Service deploy step</a:t>
            </a:r>
          </a:p>
        </p:txBody>
      </p:sp>
    </p:spTree>
    <p:extLst>
      <p:ext uri="{BB962C8B-B14F-4D97-AF65-F5344CB8AC3E}">
        <p14:creationId xmlns:p14="http://schemas.microsoft.com/office/powerpoint/2010/main" val="1003924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58A05-E544-4F9A-A98F-F6CEB378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583316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8FEA42-2FCF-46A0-A35C-5A7DB04D52A0}"/>
              </a:ext>
            </a:extLst>
          </p:cNvPr>
          <p:cNvSpPr/>
          <p:nvPr/>
        </p:nvSpPr>
        <p:spPr>
          <a:xfrm>
            <a:off x="9058131" y="4078444"/>
            <a:ext cx="2596988" cy="17792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EBB50-2FB8-4A3A-B662-6B831A41BB1A}"/>
              </a:ext>
            </a:extLst>
          </p:cNvPr>
          <p:cNvSpPr/>
          <p:nvPr/>
        </p:nvSpPr>
        <p:spPr>
          <a:xfrm>
            <a:off x="9058131" y="4561297"/>
            <a:ext cx="1854328" cy="17792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C263E9-B130-4459-B9CD-0E2DDBF32BD7}"/>
              </a:ext>
            </a:extLst>
          </p:cNvPr>
          <p:cNvSpPr/>
          <p:nvPr/>
        </p:nvSpPr>
        <p:spPr>
          <a:xfrm>
            <a:off x="9058131" y="5043376"/>
            <a:ext cx="2596988" cy="17792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87CAE-048D-44FE-92C1-8BEA6B3C3C0D}"/>
              </a:ext>
            </a:extLst>
          </p:cNvPr>
          <p:cNvSpPr txBox="1"/>
          <p:nvPr/>
        </p:nvSpPr>
        <p:spPr>
          <a:xfrm>
            <a:off x="457200" y="1882194"/>
            <a:ext cx="3703834" cy="228370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Connection type. If you followed this connection service tutorial, select Azure Resource Manager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Azure subscription. If you followed this connection service tutorial, select your previously created connection service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Web App for Containers (Linux) as the App Service type</a:t>
            </a:r>
          </a:p>
        </p:txBody>
      </p:sp>
    </p:spTree>
    <p:extLst>
      <p:ext uri="{BB962C8B-B14F-4D97-AF65-F5344CB8AC3E}">
        <p14:creationId xmlns:p14="http://schemas.microsoft.com/office/powerpoint/2010/main" val="941783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1C9CD-76D1-4243-8FE7-918A72C8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12335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8C053D-D9CF-44C5-B82F-D708D82CCEDC}"/>
              </a:ext>
            </a:extLst>
          </p:cNvPr>
          <p:cNvSpPr/>
          <p:nvPr/>
        </p:nvSpPr>
        <p:spPr>
          <a:xfrm>
            <a:off x="9067414" y="3066570"/>
            <a:ext cx="2388115" cy="17792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2848A-19A2-44AB-A7F7-917885251F0D}"/>
              </a:ext>
            </a:extLst>
          </p:cNvPr>
          <p:cNvSpPr/>
          <p:nvPr/>
        </p:nvSpPr>
        <p:spPr>
          <a:xfrm>
            <a:off x="9072057" y="3725682"/>
            <a:ext cx="2596988" cy="17792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A4453-0C17-438B-8A75-8A7CDBEEEAED}"/>
              </a:ext>
            </a:extLst>
          </p:cNvPr>
          <p:cNvSpPr txBox="1"/>
          <p:nvPr/>
        </p:nvSpPr>
        <p:spPr>
          <a:xfrm>
            <a:off x="457200" y="1882194"/>
            <a:ext cx="3703834" cy="144655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previously created App Service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In order to get the Registry or Namespace information, we need to connect to the Azure Portal Sandbox.</a:t>
            </a:r>
          </a:p>
        </p:txBody>
      </p:sp>
    </p:spTree>
    <p:extLst>
      <p:ext uri="{BB962C8B-B14F-4D97-AF65-F5344CB8AC3E}">
        <p14:creationId xmlns:p14="http://schemas.microsoft.com/office/powerpoint/2010/main" val="1605825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6E6E8-87F1-435A-9E04-ADA9629B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03961" cy="36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DBE5B7-546A-45A3-BABC-093F1FCDDD28}"/>
              </a:ext>
            </a:extLst>
          </p:cNvPr>
          <p:cNvSpPr/>
          <p:nvPr/>
        </p:nvSpPr>
        <p:spPr>
          <a:xfrm>
            <a:off x="9044206" y="3112987"/>
            <a:ext cx="944570" cy="150076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A65B0-406D-45F7-8A8D-E2359099968C}"/>
              </a:ext>
            </a:extLst>
          </p:cNvPr>
          <p:cNvSpPr txBox="1"/>
          <p:nvPr/>
        </p:nvSpPr>
        <p:spPr>
          <a:xfrm>
            <a:off x="457200" y="1882194"/>
            <a:ext cx="3703834" cy="74174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to your previously created Container registry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Note the value under Login server</a:t>
            </a:r>
          </a:p>
        </p:txBody>
      </p:sp>
    </p:spTree>
    <p:extLst>
      <p:ext uri="{BB962C8B-B14F-4D97-AF65-F5344CB8AC3E}">
        <p14:creationId xmlns:p14="http://schemas.microsoft.com/office/powerpoint/2010/main" val="2539013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6BDC4-7C7A-4508-9813-62ABE352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12335" cy="360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D1E916-CF7E-4FC4-B203-37304803C672}"/>
              </a:ext>
            </a:extLst>
          </p:cNvPr>
          <p:cNvSpPr/>
          <p:nvPr/>
        </p:nvSpPr>
        <p:spPr>
          <a:xfrm>
            <a:off x="9072056" y="3237149"/>
            <a:ext cx="2596988" cy="17792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37075-A753-4A8D-8EE7-A471A675BA71}"/>
              </a:ext>
            </a:extLst>
          </p:cNvPr>
          <p:cNvSpPr/>
          <p:nvPr/>
        </p:nvSpPr>
        <p:spPr>
          <a:xfrm>
            <a:off x="9072056" y="3660698"/>
            <a:ext cx="2596988" cy="17792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E5DB07-FB14-4989-BCEF-C99E0ED34F3D}"/>
              </a:ext>
            </a:extLst>
          </p:cNvPr>
          <p:cNvSpPr/>
          <p:nvPr/>
        </p:nvSpPr>
        <p:spPr>
          <a:xfrm>
            <a:off x="9072056" y="4097134"/>
            <a:ext cx="2596988" cy="17792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F04AD-30C9-4A7F-99C1-8CCBB59BF080}"/>
              </a:ext>
            </a:extLst>
          </p:cNvPr>
          <p:cNvSpPr txBox="1"/>
          <p:nvPr/>
        </p:nvSpPr>
        <p:spPr>
          <a:xfrm>
            <a:off x="457200" y="1882194"/>
            <a:ext cx="3703834" cy="342863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back to your Azure </a:t>
            </a:r>
            <a:r>
              <a:rPr lang="en-US" sz="1600" dirty="0" err="1">
                <a:latin typeface="EYInterstate Light" panose="02000503030000090004" pitchFamily="2" charset="0"/>
              </a:rPr>
              <a:t>Devops</a:t>
            </a:r>
            <a:r>
              <a:rPr lang="en-US" sz="1600" dirty="0">
                <a:latin typeface="EYInterstate Light" panose="02000503030000090004" pitchFamily="2" charset="0"/>
              </a:rPr>
              <a:t> pipeline form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the Login server value in the Registry or Namespace field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In order to have a dynamically attribution of the right docker image and the right tag, we will choose the same values as the default Build and Push an image steps.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$(</a:t>
            </a:r>
            <a:r>
              <a:rPr lang="en-US" sz="1600" dirty="0" err="1">
                <a:latin typeface="EYInterstate Light" panose="02000503030000090004" pitchFamily="2" charset="0"/>
              </a:rPr>
              <a:t>Build.Repository.Name</a:t>
            </a:r>
            <a:r>
              <a:rPr lang="en-US" sz="1600" dirty="0">
                <a:latin typeface="EYInterstate Light" panose="02000503030000090004" pitchFamily="2" charset="0"/>
              </a:rPr>
              <a:t>) for Image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$(</a:t>
            </a:r>
            <a:r>
              <a:rPr lang="en-US" sz="1600" dirty="0" err="1">
                <a:latin typeface="EYInterstate Light" panose="02000503030000090004" pitchFamily="2" charset="0"/>
              </a:rPr>
              <a:t>Build.BuildID</a:t>
            </a:r>
            <a:r>
              <a:rPr lang="en-US" sz="1600" dirty="0">
                <a:latin typeface="EYInterstate Light" panose="02000503030000090004" pitchFamily="2" charset="0"/>
              </a:rPr>
              <a:t>) for Tag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66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BD84F-B737-4E0B-83F0-E7BEC0514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54485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11362A-78D7-44FE-B956-2B74E7DA0C9C}"/>
              </a:ext>
            </a:extLst>
          </p:cNvPr>
          <p:cNvSpPr/>
          <p:nvPr/>
        </p:nvSpPr>
        <p:spPr>
          <a:xfrm>
            <a:off x="11521327" y="3303293"/>
            <a:ext cx="213515" cy="20577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0B875-F344-4479-990B-7F72B4C5AB54}"/>
              </a:ext>
            </a:extLst>
          </p:cNvPr>
          <p:cNvSpPr txBox="1"/>
          <p:nvPr/>
        </p:nvSpPr>
        <p:spPr>
          <a:xfrm>
            <a:off x="457200" y="1882194"/>
            <a:ext cx="3703834" cy="215135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Scroll down and expand the Application and Configuration Settings section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the three dots button on App settings to edit the App settings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To get the right registry connections values, we have to go back to the Azure Portal Sandbox.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170D9-0A7E-4D51-8C46-96259B47DC34}"/>
              </a:ext>
            </a:extLst>
          </p:cNvPr>
          <p:cNvSpPr/>
          <p:nvPr/>
        </p:nvSpPr>
        <p:spPr>
          <a:xfrm>
            <a:off x="9040594" y="2819400"/>
            <a:ext cx="1856006" cy="223112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693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9F647-BB7B-410C-8452-D89F9D6F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29139" cy="360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9E9B4B-9E09-471D-AFDD-F347742C9F58}"/>
              </a:ext>
            </a:extLst>
          </p:cNvPr>
          <p:cNvSpPr/>
          <p:nvPr/>
        </p:nvSpPr>
        <p:spPr>
          <a:xfrm>
            <a:off x="5630291" y="3504426"/>
            <a:ext cx="570920" cy="58484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6AA71-49ED-4624-82DC-2351500CE58E}"/>
              </a:ext>
            </a:extLst>
          </p:cNvPr>
          <p:cNvSpPr txBox="1"/>
          <p:nvPr/>
        </p:nvSpPr>
        <p:spPr>
          <a:xfrm>
            <a:off x="457200" y="1882194"/>
            <a:ext cx="3703834" cy="95103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back to your Azure Portal Sandbox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Container registries from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379538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4FB97-FD87-4E6E-ABB9-731E6CC2F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42" b="40643"/>
          <a:stretch/>
        </p:blipFill>
        <p:spPr>
          <a:xfrm>
            <a:off x="4320000" y="3546200"/>
            <a:ext cx="7625636" cy="1949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35962-A956-4EB3-8048-AEDC44FE4B36}"/>
              </a:ext>
            </a:extLst>
          </p:cNvPr>
          <p:cNvSpPr txBox="1"/>
          <p:nvPr/>
        </p:nvSpPr>
        <p:spPr>
          <a:xfrm>
            <a:off x="457200" y="1882194"/>
            <a:ext cx="3703834" cy="45550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previously created Container Registry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D7236E-9BEC-4A2B-B3EB-4F674CF2FDAB}"/>
              </a:ext>
            </a:extLst>
          </p:cNvPr>
          <p:cNvGrpSpPr/>
          <p:nvPr/>
        </p:nvGrpSpPr>
        <p:grpSpPr>
          <a:xfrm>
            <a:off x="4320000" y="1843674"/>
            <a:ext cx="7625636" cy="3600000"/>
            <a:chOff x="4320000" y="1843674"/>
            <a:chExt cx="7625636" cy="3600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63111F-EE38-4329-BA88-9292ACFADDCF}"/>
                </a:ext>
              </a:extLst>
            </p:cNvPr>
            <p:cNvGrpSpPr/>
            <p:nvPr/>
          </p:nvGrpSpPr>
          <p:grpSpPr>
            <a:xfrm>
              <a:off x="4320000" y="1843674"/>
              <a:ext cx="7625636" cy="3600000"/>
              <a:chOff x="4320000" y="1800000"/>
              <a:chExt cx="7625636" cy="3600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3A88948-44C5-4183-83D9-3805DACEE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0000" y="1800000"/>
                <a:ext cx="7625636" cy="3600000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818F965-9689-46A4-85DC-BC035D41CCF1}"/>
                  </a:ext>
                </a:extLst>
              </p:cNvPr>
              <p:cNvSpPr/>
              <p:nvPr/>
            </p:nvSpPr>
            <p:spPr>
              <a:xfrm>
                <a:off x="4367769" y="4137965"/>
                <a:ext cx="7577867" cy="468804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fr-FR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48A6D33-CD2A-40D8-875C-12B0E9F154AF}"/>
                </a:ext>
              </a:extLst>
            </p:cNvPr>
            <p:cNvGrpSpPr/>
            <p:nvPr/>
          </p:nvGrpSpPr>
          <p:grpSpPr>
            <a:xfrm>
              <a:off x="4320000" y="3604592"/>
              <a:ext cx="7625636" cy="854857"/>
              <a:chOff x="4320000" y="3751912"/>
              <a:chExt cx="7625636" cy="85485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347DD46-0A82-42AF-8C6B-67767349A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4220" b="42314"/>
              <a:stretch/>
            </p:blipFill>
            <p:spPr>
              <a:xfrm>
                <a:off x="4320000" y="3751912"/>
                <a:ext cx="7625636" cy="124741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69D702-2564-4165-903F-F7B4254477C5}"/>
                  </a:ext>
                </a:extLst>
              </p:cNvPr>
              <p:cNvSpPr/>
              <p:nvPr/>
            </p:nvSpPr>
            <p:spPr>
              <a:xfrm>
                <a:off x="4367769" y="4137965"/>
                <a:ext cx="7577867" cy="468804"/>
              </a:xfrm>
              <a:prstGeom prst="rect">
                <a:avLst/>
              </a:prstGeom>
              <a:solidFill>
                <a:schemeClr val="tx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fr-FR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2DBE3A-3B04-4920-A831-8BA32ED7F8E4}"/>
                </a:ext>
              </a:extLst>
            </p:cNvPr>
            <p:cNvSpPr/>
            <p:nvPr/>
          </p:nvSpPr>
          <p:spPr>
            <a:xfrm>
              <a:off x="4367769" y="3741149"/>
              <a:ext cx="7577867" cy="331577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497BC37-B415-4C11-AB5D-0E40C9F50D0D}"/>
              </a:ext>
            </a:extLst>
          </p:cNvPr>
          <p:cNvSpPr/>
          <p:nvPr/>
        </p:nvSpPr>
        <p:spPr>
          <a:xfrm flipV="1">
            <a:off x="4716192" y="3590956"/>
            <a:ext cx="670930" cy="15541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362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16B52-6605-4E5A-B896-384733513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54485" cy="360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B78487-33A0-4A27-8D01-279CC4F64B83}"/>
              </a:ext>
            </a:extLst>
          </p:cNvPr>
          <p:cNvSpPr/>
          <p:nvPr/>
        </p:nvSpPr>
        <p:spPr>
          <a:xfrm>
            <a:off x="4513981" y="4191387"/>
            <a:ext cx="1478356" cy="184503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B19E1A-D98D-4234-BE8D-C3B1F5926657}"/>
              </a:ext>
            </a:extLst>
          </p:cNvPr>
          <p:cNvSpPr/>
          <p:nvPr/>
        </p:nvSpPr>
        <p:spPr>
          <a:xfrm>
            <a:off x="7677248" y="3049165"/>
            <a:ext cx="696244" cy="22743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68CAA-EA84-4B8C-AF56-D96DF3067B3B}"/>
              </a:ext>
            </a:extLst>
          </p:cNvPr>
          <p:cNvSpPr txBox="1"/>
          <p:nvPr/>
        </p:nvSpPr>
        <p:spPr>
          <a:xfrm>
            <a:off x="457200" y="1882194"/>
            <a:ext cx="3703834" cy="74174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Access keys in the left ribbon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Check the Admin user checkbox in order to allow</a:t>
            </a:r>
          </a:p>
        </p:txBody>
      </p:sp>
    </p:spTree>
    <p:extLst>
      <p:ext uri="{BB962C8B-B14F-4D97-AF65-F5344CB8AC3E}">
        <p14:creationId xmlns:p14="http://schemas.microsoft.com/office/powerpoint/2010/main" val="601331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1- </a:t>
            </a:r>
            <a:r>
              <a:rPr lang="en-US" sz="2400" dirty="0"/>
              <a:t>Create a Resource group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904AF-893A-4015-BC83-3E989E21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20728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3C6CD6-99DD-4148-8E28-3259AF503586}"/>
              </a:ext>
            </a:extLst>
          </p:cNvPr>
          <p:cNvSpPr/>
          <p:nvPr/>
        </p:nvSpPr>
        <p:spPr>
          <a:xfrm>
            <a:off x="5962586" y="3780262"/>
            <a:ext cx="2692430" cy="14628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CEADD-13AB-4F6C-9414-DA76000E3EED}"/>
              </a:ext>
            </a:extLst>
          </p:cNvPr>
          <p:cNvSpPr/>
          <p:nvPr/>
        </p:nvSpPr>
        <p:spPr>
          <a:xfrm>
            <a:off x="5962586" y="3561104"/>
            <a:ext cx="2692430" cy="14628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F533E-F4AE-40FB-B8E3-7898DC7785FA}"/>
              </a:ext>
            </a:extLst>
          </p:cNvPr>
          <p:cNvSpPr/>
          <p:nvPr/>
        </p:nvSpPr>
        <p:spPr>
          <a:xfrm>
            <a:off x="5978724" y="4244877"/>
            <a:ext cx="2676291" cy="146281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93733-876A-43E1-B1D2-7957C351A012}"/>
              </a:ext>
            </a:extLst>
          </p:cNvPr>
          <p:cNvSpPr/>
          <p:nvPr/>
        </p:nvSpPr>
        <p:spPr>
          <a:xfrm>
            <a:off x="4437982" y="5149627"/>
            <a:ext cx="794147" cy="15584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07799-7F5F-4F9A-B99F-847537460DEC}"/>
              </a:ext>
            </a:extLst>
          </p:cNvPr>
          <p:cNvSpPr txBox="1"/>
          <p:nvPr/>
        </p:nvSpPr>
        <p:spPr>
          <a:xfrm>
            <a:off x="457200" y="1882194"/>
            <a:ext cx="3703834" cy="818686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Azure Subscription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a resource group name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Choose the closest region</a:t>
            </a:r>
          </a:p>
        </p:txBody>
      </p:sp>
    </p:spTree>
    <p:extLst>
      <p:ext uri="{BB962C8B-B14F-4D97-AF65-F5344CB8AC3E}">
        <p14:creationId xmlns:p14="http://schemas.microsoft.com/office/powerpoint/2010/main" val="3945936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4FDE3-4D77-4642-B4E1-8A7B0880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97105" cy="360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CB29C8-4967-46FA-9A04-00157B477A4D}"/>
              </a:ext>
            </a:extLst>
          </p:cNvPr>
          <p:cNvSpPr/>
          <p:nvPr/>
        </p:nvSpPr>
        <p:spPr>
          <a:xfrm>
            <a:off x="7728306" y="3827789"/>
            <a:ext cx="2288319" cy="13924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61776-48D9-478A-84C2-EE8CE4ECB74B}"/>
              </a:ext>
            </a:extLst>
          </p:cNvPr>
          <p:cNvSpPr/>
          <p:nvPr/>
        </p:nvSpPr>
        <p:spPr>
          <a:xfrm>
            <a:off x="7728306" y="2858467"/>
            <a:ext cx="2873164" cy="13924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76E638-5627-4868-B9E3-E76F270CE220}"/>
              </a:ext>
            </a:extLst>
          </p:cNvPr>
          <p:cNvSpPr/>
          <p:nvPr/>
        </p:nvSpPr>
        <p:spPr>
          <a:xfrm>
            <a:off x="7728306" y="3345449"/>
            <a:ext cx="2873164" cy="13924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6C14D-DEEE-42C0-997D-3C03DBB0948B}"/>
              </a:ext>
            </a:extLst>
          </p:cNvPr>
          <p:cNvSpPr txBox="1"/>
          <p:nvPr/>
        </p:nvSpPr>
        <p:spPr>
          <a:xfrm>
            <a:off x="457200" y="1882194"/>
            <a:ext cx="3703834" cy="110491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Note the following values :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Login server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Username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1652604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CC859-4FB8-4D9F-8EBE-C890A779D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570646" cy="360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1B60AA-B931-4BA1-AFA8-61716D65208D}"/>
              </a:ext>
            </a:extLst>
          </p:cNvPr>
          <p:cNvSpPr/>
          <p:nvPr/>
        </p:nvSpPr>
        <p:spPr>
          <a:xfrm>
            <a:off x="6607929" y="3506043"/>
            <a:ext cx="424363" cy="217232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52988-7342-46C4-AA7F-8C45F4FD7349}"/>
              </a:ext>
            </a:extLst>
          </p:cNvPr>
          <p:cNvSpPr/>
          <p:nvPr/>
        </p:nvSpPr>
        <p:spPr>
          <a:xfrm>
            <a:off x="6612980" y="2307831"/>
            <a:ext cx="2980641" cy="1076965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45624-C803-4A12-BCED-572BB193E083}"/>
              </a:ext>
            </a:extLst>
          </p:cNvPr>
          <p:cNvSpPr/>
          <p:nvPr/>
        </p:nvSpPr>
        <p:spPr>
          <a:xfrm>
            <a:off x="8475992" y="5088367"/>
            <a:ext cx="521502" cy="1808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D1EDE-EBD5-40A4-BABF-C0DDC54B3AFD}"/>
              </a:ext>
            </a:extLst>
          </p:cNvPr>
          <p:cNvSpPr txBox="1"/>
          <p:nvPr/>
        </p:nvSpPr>
        <p:spPr>
          <a:xfrm>
            <a:off x="457200" y="1882194"/>
            <a:ext cx="3703834" cy="288078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the following fields in your App settings :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400" dirty="0">
                <a:latin typeface="EYInterstate Light" panose="02000503030000090004" pitchFamily="2" charset="0"/>
              </a:rPr>
              <a:t>DOCKER_REGISTRY_SERVER_USERNAME : previous Username value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400" dirty="0">
                <a:latin typeface="EYInterstate Light" panose="02000503030000090004" pitchFamily="2" charset="0"/>
              </a:rPr>
              <a:t>DOCKER_REGISTRY_SERVER_URL : previous Login server value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400" dirty="0">
                <a:latin typeface="EYInterstate Light" panose="02000503030000090004" pitchFamily="2" charset="0"/>
              </a:rPr>
              <a:t>DOCKER_REGISTRY_SERVER_PASSWORD: previous Password value WEBSITE_ENABLE_SYNC_UPDATE_SITE : Enter value “true”</a:t>
            </a:r>
          </a:p>
          <a:p>
            <a:pPr marL="742950" lvl="1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400" dirty="0">
                <a:latin typeface="EYInterstate Light" panose="02000503030000090004" pitchFamily="2" charset="0"/>
              </a:rPr>
              <a:t>WEBSITES_PORT enter the exposed port from your Docker image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600" dirty="0">
              <a:latin typeface="EYInterstate Light" panose="0200050303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875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294D1-9850-424B-B23B-291A2457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705263" cy="36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37FDD8-CDB9-4F26-88B8-877FFB77F560}"/>
              </a:ext>
            </a:extLst>
          </p:cNvPr>
          <p:cNvSpPr/>
          <p:nvPr/>
        </p:nvSpPr>
        <p:spPr>
          <a:xfrm>
            <a:off x="4899224" y="2845308"/>
            <a:ext cx="955967" cy="18080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FB2AF-9368-4690-BC40-43A9404351AE}"/>
              </a:ext>
            </a:extLst>
          </p:cNvPr>
          <p:cNvSpPr txBox="1"/>
          <p:nvPr/>
        </p:nvSpPr>
        <p:spPr>
          <a:xfrm>
            <a:off x="457200" y="1882194"/>
            <a:ext cx="3703834" cy="243759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Make sure that you expose the port of your python web app in your </a:t>
            </a:r>
            <a:r>
              <a:rPr lang="en-US" sz="1600" dirty="0" err="1">
                <a:latin typeface="EYInterstate Light" panose="02000503030000090004" pitchFamily="2" charset="0"/>
              </a:rPr>
              <a:t>Dockerfile</a:t>
            </a:r>
            <a:r>
              <a:rPr lang="en-US" sz="1600" dirty="0">
                <a:latin typeface="EYInterstate Light" panose="02000503030000090004" pitchFamily="2" charset="0"/>
              </a:rPr>
              <a:t> (follow example)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Note : In the example of a flask app, the port 5000 is the default port.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Note : This port has to be entered as the WEBSITES_PORT value setting in your pipeline App Deployment step.</a:t>
            </a:r>
          </a:p>
        </p:txBody>
      </p:sp>
    </p:spTree>
    <p:extLst>
      <p:ext uri="{BB962C8B-B14F-4D97-AF65-F5344CB8AC3E}">
        <p14:creationId xmlns:p14="http://schemas.microsoft.com/office/powerpoint/2010/main" val="4100157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8- App Service Deployment</a:t>
            </a:r>
            <a:r>
              <a:rPr lang="en-US" sz="2400" dirty="0"/>
              <a:t> Pipeline configuration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72690-10BB-42B7-AC3B-D3410C42C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03960" cy="36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E630C1-44EE-4196-B7D0-0A8B1A95C2F2}"/>
              </a:ext>
            </a:extLst>
          </p:cNvPr>
          <p:cNvSpPr/>
          <p:nvPr/>
        </p:nvSpPr>
        <p:spPr>
          <a:xfrm>
            <a:off x="9031161" y="3155117"/>
            <a:ext cx="1365719" cy="19936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BBC185-2224-4DA7-ACBE-C239E187BBC4}"/>
              </a:ext>
            </a:extLst>
          </p:cNvPr>
          <p:cNvSpPr/>
          <p:nvPr/>
        </p:nvSpPr>
        <p:spPr>
          <a:xfrm>
            <a:off x="6675294" y="2552296"/>
            <a:ext cx="417621" cy="160592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4A3C5-AF5B-4129-BC13-75CEC878987F}"/>
              </a:ext>
            </a:extLst>
          </p:cNvPr>
          <p:cNvSpPr/>
          <p:nvPr/>
        </p:nvSpPr>
        <p:spPr>
          <a:xfrm>
            <a:off x="8031835" y="2552296"/>
            <a:ext cx="874724" cy="160592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85709-D5BA-40F6-845B-1E31839B8EE8}"/>
              </a:ext>
            </a:extLst>
          </p:cNvPr>
          <p:cNvSpPr txBox="1"/>
          <p:nvPr/>
        </p:nvSpPr>
        <p:spPr>
          <a:xfrm>
            <a:off x="457200" y="1882194"/>
            <a:ext cx="3703834" cy="144655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Triggers in the top ribbon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Check the Enable continuous integration option (this will automatically activate your pipeline at every git commit)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Save &amp; queue</a:t>
            </a:r>
          </a:p>
        </p:txBody>
      </p:sp>
    </p:spTree>
    <p:extLst>
      <p:ext uri="{BB962C8B-B14F-4D97-AF65-F5344CB8AC3E}">
        <p14:creationId xmlns:p14="http://schemas.microsoft.com/office/powerpoint/2010/main" val="4219230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9- </a:t>
            </a:r>
            <a:r>
              <a:rPr lang="fr-FR" sz="2400" dirty="0"/>
              <a:t>Run </a:t>
            </a:r>
            <a:r>
              <a:rPr lang="fr-FR" sz="2400" dirty="0" err="1"/>
              <a:t>your</a:t>
            </a:r>
            <a:r>
              <a:rPr lang="fr-FR" sz="2400" dirty="0"/>
              <a:t> Azure DevOps Pipeline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C079F-E660-4780-9E65-858198CD6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587267" cy="36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664276-07E5-4498-86CE-127D02952FF5}"/>
              </a:ext>
            </a:extLst>
          </p:cNvPr>
          <p:cNvSpPr/>
          <p:nvPr/>
        </p:nvSpPr>
        <p:spPr>
          <a:xfrm>
            <a:off x="9082224" y="2547244"/>
            <a:ext cx="2511964" cy="175748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3F2E6A-3B63-461B-893D-A898CAD33D6E}"/>
              </a:ext>
            </a:extLst>
          </p:cNvPr>
          <p:cNvSpPr/>
          <p:nvPr/>
        </p:nvSpPr>
        <p:spPr>
          <a:xfrm>
            <a:off x="9082224" y="3424252"/>
            <a:ext cx="2511964" cy="175748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D4FC6B-B787-4F6F-AB05-A3BE9B13D806}"/>
              </a:ext>
            </a:extLst>
          </p:cNvPr>
          <p:cNvSpPr/>
          <p:nvPr/>
        </p:nvSpPr>
        <p:spPr>
          <a:xfrm>
            <a:off x="11048579" y="5053846"/>
            <a:ext cx="647490" cy="175748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DAD3A-F8DB-42D7-BC92-FA2C487202B3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600" dirty="0">
              <a:latin typeface="EYInterstate Light" panose="0200050303000009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C88DE-2B7C-4018-8AC2-00CA317A4D8B}"/>
              </a:ext>
            </a:extLst>
          </p:cNvPr>
          <p:cNvSpPr txBox="1"/>
          <p:nvPr/>
        </p:nvSpPr>
        <p:spPr>
          <a:xfrm>
            <a:off x="457200" y="1882194"/>
            <a:ext cx="3703834" cy="144655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a name for your pipeline modification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Check that you are using the right Agent Specification (Ubuntu recommended for this tutorial)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Save and run</a:t>
            </a:r>
          </a:p>
        </p:txBody>
      </p:sp>
    </p:spTree>
    <p:extLst>
      <p:ext uri="{BB962C8B-B14F-4D97-AF65-F5344CB8AC3E}">
        <p14:creationId xmlns:p14="http://schemas.microsoft.com/office/powerpoint/2010/main" val="1171265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9- </a:t>
            </a:r>
            <a:r>
              <a:rPr lang="fr-FR" sz="2400" dirty="0"/>
              <a:t>Run </a:t>
            </a:r>
            <a:r>
              <a:rPr lang="fr-FR" sz="2400" dirty="0" err="1"/>
              <a:t>your</a:t>
            </a:r>
            <a:r>
              <a:rPr lang="fr-FR" sz="2400" dirty="0"/>
              <a:t> Azure DevOps Pipeline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5065D-310C-400F-88B6-9B4411A64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29139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3883F6-5263-486F-B6C0-953EF3A87B57}"/>
              </a:ext>
            </a:extLst>
          </p:cNvPr>
          <p:cNvSpPr/>
          <p:nvPr/>
        </p:nvSpPr>
        <p:spPr>
          <a:xfrm>
            <a:off x="6056116" y="4568017"/>
            <a:ext cx="905449" cy="20605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2543C-DF98-4089-8879-E44D5D39DDED}"/>
              </a:ext>
            </a:extLst>
          </p:cNvPr>
          <p:cNvSpPr txBox="1"/>
          <p:nvPr/>
        </p:nvSpPr>
        <p:spPr>
          <a:xfrm>
            <a:off x="457200" y="1882194"/>
            <a:ext cx="3703834" cy="45550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Agent job 1 to watch the logs of your running Pipeline</a:t>
            </a:r>
          </a:p>
        </p:txBody>
      </p:sp>
    </p:spTree>
    <p:extLst>
      <p:ext uri="{BB962C8B-B14F-4D97-AF65-F5344CB8AC3E}">
        <p14:creationId xmlns:p14="http://schemas.microsoft.com/office/powerpoint/2010/main" val="279284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9- </a:t>
            </a:r>
            <a:r>
              <a:rPr lang="fr-FR" sz="2400" dirty="0"/>
              <a:t>Run </a:t>
            </a:r>
            <a:r>
              <a:rPr lang="fr-FR" sz="2400" dirty="0" err="1"/>
              <a:t>your</a:t>
            </a:r>
            <a:r>
              <a:rPr lang="fr-FR" sz="2400" dirty="0"/>
              <a:t> Azure DevOps Pipeline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930FD-E6A2-4B2A-B7B8-6A1A8C08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71476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68745-3C32-4203-91E6-805AEB39F6EA}"/>
              </a:ext>
            </a:extLst>
          </p:cNvPr>
          <p:cNvSpPr txBox="1"/>
          <p:nvPr/>
        </p:nvSpPr>
        <p:spPr>
          <a:xfrm>
            <a:off x="457200" y="1882194"/>
            <a:ext cx="3703834" cy="66479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Here you can follow the logs and deployment from your Web App to your Azure Sandbox.</a:t>
            </a:r>
          </a:p>
        </p:txBody>
      </p:sp>
    </p:spTree>
    <p:extLst>
      <p:ext uri="{BB962C8B-B14F-4D97-AF65-F5344CB8AC3E}">
        <p14:creationId xmlns:p14="http://schemas.microsoft.com/office/powerpoint/2010/main" val="78547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9- </a:t>
            </a:r>
            <a:r>
              <a:rPr lang="fr-FR" sz="2400" dirty="0"/>
              <a:t>Run </a:t>
            </a:r>
            <a:r>
              <a:rPr lang="fr-FR" sz="2400" dirty="0" err="1"/>
              <a:t>your</a:t>
            </a:r>
            <a:r>
              <a:rPr lang="fr-FR" sz="2400" dirty="0"/>
              <a:t> Azure DevOps Pipeline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E6D99-9315-4F53-8D0D-26DCDCCB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03960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D805C6-1505-4D00-8A15-90286E4010B3}"/>
              </a:ext>
            </a:extLst>
          </p:cNvPr>
          <p:cNvSpPr txBox="1"/>
          <p:nvPr/>
        </p:nvSpPr>
        <p:spPr>
          <a:xfrm>
            <a:off x="457200" y="1882194"/>
            <a:ext cx="3703834" cy="144655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Congratulations ! You have deployed your new Web App thanks to continuous integration Pipeline.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Note 1 : If you have any errors, review the logs.</a:t>
            </a:r>
          </a:p>
        </p:txBody>
      </p:sp>
    </p:spTree>
    <p:extLst>
      <p:ext uri="{BB962C8B-B14F-4D97-AF65-F5344CB8AC3E}">
        <p14:creationId xmlns:p14="http://schemas.microsoft.com/office/powerpoint/2010/main" val="3368584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10- </a:t>
            </a:r>
            <a:r>
              <a:rPr lang="fr-FR" sz="2400" dirty="0"/>
              <a:t>Run </a:t>
            </a:r>
            <a:r>
              <a:rPr lang="fr-FR" sz="2400" dirty="0" err="1"/>
              <a:t>your</a:t>
            </a:r>
            <a:r>
              <a:rPr lang="fr-FR" sz="2400" dirty="0"/>
              <a:t> Web App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08A01-10D1-4DF0-820A-A84D3BE6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46018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7ECD28-D83E-42E0-9C0B-D6979FC8D5B2}"/>
              </a:ext>
            </a:extLst>
          </p:cNvPr>
          <p:cNvSpPr/>
          <p:nvPr/>
        </p:nvSpPr>
        <p:spPr>
          <a:xfrm>
            <a:off x="9670096" y="3086100"/>
            <a:ext cx="1779781" cy="203422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7CDE4-8D0D-4D37-83C0-7CD57596CDD6}"/>
              </a:ext>
            </a:extLst>
          </p:cNvPr>
          <p:cNvSpPr txBox="1"/>
          <p:nvPr/>
        </p:nvSpPr>
        <p:spPr>
          <a:xfrm>
            <a:off x="457200" y="1882194"/>
            <a:ext cx="3703834" cy="173278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Go back to the Azure Portal Sandbox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Web App and click on the URL in the Overview section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You should see your webapp website after several minutes.</a:t>
            </a:r>
          </a:p>
        </p:txBody>
      </p:sp>
    </p:spTree>
    <p:extLst>
      <p:ext uri="{BB962C8B-B14F-4D97-AF65-F5344CB8AC3E}">
        <p14:creationId xmlns:p14="http://schemas.microsoft.com/office/powerpoint/2010/main" val="3813647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10- </a:t>
            </a:r>
            <a:r>
              <a:rPr lang="fr-FR" sz="2400" dirty="0"/>
              <a:t>Run </a:t>
            </a:r>
            <a:r>
              <a:rPr lang="fr-FR" sz="2400" dirty="0" err="1"/>
              <a:t>your</a:t>
            </a:r>
            <a:r>
              <a:rPr lang="fr-FR" sz="2400" dirty="0"/>
              <a:t> Web App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3745E3-6922-4995-B13C-45BEEE6B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595604" cy="36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316B2F-7EA3-4A87-B3EE-3A570A5EB1C5}"/>
              </a:ext>
            </a:extLst>
          </p:cNvPr>
          <p:cNvSpPr txBox="1"/>
          <p:nvPr/>
        </p:nvSpPr>
        <p:spPr>
          <a:xfrm>
            <a:off x="457200" y="1882194"/>
            <a:ext cx="3703834" cy="262071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If you still can’t see your web app try the following </a:t>
            </a:r>
            <a:r>
              <a:rPr lang="en-US" sz="1600">
                <a:latin typeface="EYInterstate Light" panose="02000503030000090004" pitchFamily="2" charset="0"/>
              </a:rPr>
              <a:t>steps :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400" dirty="0">
                <a:latin typeface="EYInterstate Light" panose="02000503030000090004" pitchFamily="2" charset="0"/>
              </a:rPr>
              <a:t>Delete and create your Web App again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400" dirty="0">
                <a:latin typeface="EYInterstate Light" panose="02000503030000090004" pitchFamily="2" charset="0"/>
              </a:rPr>
              <a:t>This time choose your docker image from the Docker registry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400" dirty="0">
                <a:latin typeface="EYInterstate Light" panose="02000503030000090004" pitchFamily="2" charset="0"/>
              </a:rPr>
              <a:t>Modify your Pipeline DevOps App settings in the deployment step and delete all the values but the WEBSITES_PORT setting (the other have will be already set by directly creating your Web App on top of your docker image</a:t>
            </a:r>
          </a:p>
        </p:txBody>
      </p:sp>
    </p:spTree>
    <p:extLst>
      <p:ext uri="{BB962C8B-B14F-4D97-AF65-F5344CB8AC3E}">
        <p14:creationId xmlns:p14="http://schemas.microsoft.com/office/powerpoint/2010/main" val="129275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1- </a:t>
            </a:r>
            <a:r>
              <a:rPr lang="en-US" sz="2400" dirty="0"/>
              <a:t>Create a Resource group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04540-C7FA-411A-803E-EB60C373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18571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F74B37-92B4-4D7D-B98A-D0E7F9D01DC6}"/>
              </a:ext>
            </a:extLst>
          </p:cNvPr>
          <p:cNvSpPr/>
          <p:nvPr/>
        </p:nvSpPr>
        <p:spPr>
          <a:xfrm>
            <a:off x="4442871" y="5161463"/>
            <a:ext cx="471418" cy="134233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C9DFF-0B51-4FE5-84F4-0A1DA335C4FC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Create</a:t>
            </a:r>
          </a:p>
        </p:txBody>
      </p:sp>
    </p:spTree>
    <p:extLst>
      <p:ext uri="{BB962C8B-B14F-4D97-AF65-F5344CB8AC3E}">
        <p14:creationId xmlns:p14="http://schemas.microsoft.com/office/powerpoint/2010/main" val="114197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2- </a:t>
            </a:r>
            <a:r>
              <a:rPr lang="en-US" sz="2400" dirty="0"/>
              <a:t>Create a Container registry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A99CA-C628-442C-8B6C-AE82CB0DE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37569" cy="360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A76527-E1DB-49BB-A997-2CFC83D15A7A}"/>
              </a:ext>
            </a:extLst>
          </p:cNvPr>
          <p:cNvSpPr/>
          <p:nvPr/>
        </p:nvSpPr>
        <p:spPr>
          <a:xfrm>
            <a:off x="5598868" y="3501125"/>
            <a:ext cx="596560" cy="567222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847CF-2A47-4F39-B318-54DF35D13D18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600" dirty="0">
              <a:latin typeface="EYInterstate Light" panose="0200050303000009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B6DFD-2BCB-4E6C-A0C6-8A700C8D8759}"/>
              </a:ext>
            </a:extLst>
          </p:cNvPr>
          <p:cNvSpPr txBox="1"/>
          <p:nvPr/>
        </p:nvSpPr>
        <p:spPr>
          <a:xfrm>
            <a:off x="609600" y="2034594"/>
            <a:ext cx="3703834" cy="144655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600" dirty="0">
                <a:latin typeface="EYInterstate Light" panose="02000503030000090004" pitchFamily="2" charset="0"/>
              </a:rPr>
              <a:t>In order to store your docker image from our DevOps repo, we need to create a Container registry.</a:t>
            </a:r>
          </a:p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US" sz="1600" dirty="0">
              <a:latin typeface="EYInterstate Light" panose="02000503030000090004" pitchFamily="2" charset="0"/>
            </a:endParaRP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Container registries in the search bar</a:t>
            </a:r>
          </a:p>
        </p:txBody>
      </p:sp>
    </p:spTree>
    <p:extLst>
      <p:ext uri="{BB962C8B-B14F-4D97-AF65-F5344CB8AC3E}">
        <p14:creationId xmlns:p14="http://schemas.microsoft.com/office/powerpoint/2010/main" val="86971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2- </a:t>
            </a:r>
            <a:r>
              <a:rPr lang="en-US" sz="2400" dirty="0"/>
              <a:t>Create a Container registry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5F3BBD-0B79-4C66-826B-5F33991DB0D7}"/>
              </a:ext>
            </a:extLst>
          </p:cNvPr>
          <p:cNvSpPr/>
          <p:nvPr/>
        </p:nvSpPr>
        <p:spPr>
          <a:xfrm>
            <a:off x="4418423" y="2577571"/>
            <a:ext cx="471417" cy="21408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FE83FB-BCAE-40CF-868F-91DB18F00B9D}"/>
              </a:ext>
            </a:extLst>
          </p:cNvPr>
          <p:cNvGrpSpPr/>
          <p:nvPr/>
        </p:nvGrpSpPr>
        <p:grpSpPr>
          <a:xfrm>
            <a:off x="4320000" y="1800000"/>
            <a:ext cx="7637569" cy="3600000"/>
            <a:chOff x="4320000" y="1800000"/>
            <a:chExt cx="7637569" cy="360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088A12-8CF3-43DF-AA9B-EB2C7C26D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0000" y="1800000"/>
              <a:ext cx="7637569" cy="3600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EDE0CA-CA0B-4241-B004-21C0DF9FF131}"/>
                </a:ext>
              </a:extLst>
            </p:cNvPr>
            <p:cNvSpPr/>
            <p:nvPr/>
          </p:nvSpPr>
          <p:spPr>
            <a:xfrm>
              <a:off x="4376406" y="3569583"/>
              <a:ext cx="7564582" cy="496760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54E127E-10D8-435F-B4B6-30516C625F98}"/>
              </a:ext>
            </a:extLst>
          </p:cNvPr>
          <p:cNvSpPr/>
          <p:nvPr/>
        </p:nvSpPr>
        <p:spPr>
          <a:xfrm>
            <a:off x="4418423" y="2577571"/>
            <a:ext cx="471417" cy="214087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A814E-426F-4DFB-91BF-D1FD9C59F43D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+ Create</a:t>
            </a:r>
          </a:p>
        </p:txBody>
      </p:sp>
    </p:spTree>
    <p:extLst>
      <p:ext uri="{BB962C8B-B14F-4D97-AF65-F5344CB8AC3E}">
        <p14:creationId xmlns:p14="http://schemas.microsoft.com/office/powerpoint/2010/main" val="167396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2- </a:t>
            </a:r>
            <a:r>
              <a:rPr lang="en-US" sz="2400" dirty="0"/>
              <a:t>Create a Container registry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6D38A-78E7-4C99-886C-CCF2CE5C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7629139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B056F6-82FB-459D-A633-EF63F0DB36AE}"/>
              </a:ext>
            </a:extLst>
          </p:cNvPr>
          <p:cNvSpPr/>
          <p:nvPr/>
        </p:nvSpPr>
        <p:spPr>
          <a:xfrm>
            <a:off x="5973392" y="3653336"/>
            <a:ext cx="2803870" cy="14606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72701-5DE8-4A69-901C-10EE38DD118D}"/>
              </a:ext>
            </a:extLst>
          </p:cNvPr>
          <p:cNvSpPr/>
          <p:nvPr/>
        </p:nvSpPr>
        <p:spPr>
          <a:xfrm>
            <a:off x="5973392" y="3893753"/>
            <a:ext cx="2803870" cy="14606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F1BB5C-05D1-4856-BD4D-13017FFDBF4A}"/>
              </a:ext>
            </a:extLst>
          </p:cNvPr>
          <p:cNvSpPr/>
          <p:nvPr/>
        </p:nvSpPr>
        <p:spPr>
          <a:xfrm>
            <a:off x="5973392" y="4452010"/>
            <a:ext cx="2803870" cy="14606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50FCAB-8F66-4B47-AD61-1DC8C636E449}"/>
              </a:ext>
            </a:extLst>
          </p:cNvPr>
          <p:cNvSpPr/>
          <p:nvPr/>
        </p:nvSpPr>
        <p:spPr>
          <a:xfrm>
            <a:off x="5973392" y="4779936"/>
            <a:ext cx="2803870" cy="14606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AD530-8F05-44B2-919E-3372844EA0F0}"/>
              </a:ext>
            </a:extLst>
          </p:cNvPr>
          <p:cNvSpPr/>
          <p:nvPr/>
        </p:nvSpPr>
        <p:spPr>
          <a:xfrm>
            <a:off x="4553259" y="5129442"/>
            <a:ext cx="791339" cy="147510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EEAC8E-E916-415C-B2E4-6C07EDB2DE91}"/>
              </a:ext>
            </a:extLst>
          </p:cNvPr>
          <p:cNvSpPr txBox="1"/>
          <p:nvPr/>
        </p:nvSpPr>
        <p:spPr>
          <a:xfrm>
            <a:off x="457200" y="1882194"/>
            <a:ext cx="3703834" cy="152349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Azure subscription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your previously created resource group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Enter a Registry name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Choose the closest location for your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65450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22424" cy="3500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IN" sz="2400" dirty="0"/>
              <a:t>2- </a:t>
            </a:r>
            <a:r>
              <a:rPr lang="en-US" sz="2400" dirty="0"/>
              <a:t>Create a Container registry</a:t>
            </a:r>
            <a:endParaRPr lang="en-IN" sz="2400" dirty="0"/>
          </a:p>
        </p:txBody>
      </p:sp>
      <p:sp>
        <p:nvSpPr>
          <p:cNvPr id="68" name="Rectangle 67"/>
          <p:cNvSpPr/>
          <p:nvPr/>
        </p:nvSpPr>
        <p:spPr>
          <a:xfrm>
            <a:off x="235938" y="120666"/>
            <a:ext cx="144000" cy="504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1922" y="2896"/>
            <a:ext cx="144000" cy="504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A6B95-7209-4CC1-9540-641783D1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1800000"/>
            <a:ext cx="8170213" cy="36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4ACB43-BA62-4DFD-AFDB-6223B92E4C7B}"/>
              </a:ext>
            </a:extLst>
          </p:cNvPr>
          <p:cNvSpPr/>
          <p:nvPr/>
        </p:nvSpPr>
        <p:spPr>
          <a:xfrm>
            <a:off x="4579788" y="5120288"/>
            <a:ext cx="505645" cy="150959"/>
          </a:xfrm>
          <a:prstGeom prst="rect">
            <a:avLst/>
          </a:prstGeom>
          <a:noFill/>
          <a:ln w="28575">
            <a:solidFill>
              <a:srgbClr val="FF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284A9-CFCB-4211-A5B6-6DCE1D684603}"/>
              </a:ext>
            </a:extLst>
          </p:cNvPr>
          <p:cNvSpPr txBox="1"/>
          <p:nvPr/>
        </p:nvSpPr>
        <p:spPr>
          <a:xfrm>
            <a:off x="457200" y="1882194"/>
            <a:ext cx="3703834" cy="246221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US" sz="1600" dirty="0">
                <a:latin typeface="EYInterstate Light" panose="02000503030000090004" pitchFamily="2" charset="0"/>
              </a:rPr>
              <a:t>Select Create</a:t>
            </a:r>
          </a:p>
        </p:txBody>
      </p:sp>
    </p:spTree>
    <p:extLst>
      <p:ext uri="{BB962C8B-B14F-4D97-AF65-F5344CB8AC3E}">
        <p14:creationId xmlns:p14="http://schemas.microsoft.com/office/powerpoint/2010/main" val="3565154653"/>
      </p:ext>
    </p:extLst>
  </p:cSld>
  <p:clrMapOvr>
    <a:masterClrMapping/>
  </p:clrMapOvr>
</p:sld>
</file>

<file path=ppt/theme/theme1.xml><?xml version="1.0" encoding="utf-8"?>
<a:theme xmlns:a="http://schemas.openxmlformats.org/drawingml/2006/main" name="1_EY widescreen presentation 2015 v1">
  <a:themeElements>
    <a:clrScheme name="Custom 2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2_EY_regular_presentation_2010">
  <a:themeElements>
    <a:clrScheme name="Custom 1">
      <a:dk1>
        <a:srgbClr val="000000"/>
      </a:dk1>
      <a:lt1>
        <a:srgbClr val="808080"/>
      </a:lt1>
      <a:dk2>
        <a:srgbClr val="FFFFFF"/>
      </a:dk2>
      <a:lt2>
        <a:srgbClr val="80808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750d05d-4cd9-4a1b-ba9e-2ea9eaf7f7d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14936D4BA821458DF000F850E8BB5E" ma:contentTypeVersion="11" ma:contentTypeDescription="Create a new document." ma:contentTypeScope="" ma:versionID="9fbafc040d6c8ab5c4e8b2ff32d83f48">
  <xsd:schema xmlns:xsd="http://www.w3.org/2001/XMLSchema" xmlns:xs="http://www.w3.org/2001/XMLSchema" xmlns:p="http://schemas.microsoft.com/office/2006/metadata/properties" xmlns:ns3="3750d05d-4cd9-4a1b-ba9e-2ea9eaf7f7dc" xmlns:ns4="cd84db8c-cb8d-4a7b-90fd-d053d91e2830" targetNamespace="http://schemas.microsoft.com/office/2006/metadata/properties" ma:root="true" ma:fieldsID="aafc3ce0be72c26b4367b7882d6ddb2c" ns3:_="" ns4:_="">
    <xsd:import namespace="3750d05d-4cd9-4a1b-ba9e-2ea9eaf7f7dc"/>
    <xsd:import namespace="cd84db8c-cb8d-4a7b-90fd-d053d91e28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0d05d-4cd9-4a1b-ba9e-2ea9eaf7f7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84db8c-cb8d-4a7b-90fd-d053d91e283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E477FB-0A24-466E-B50D-52446080B8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C4B2F0-F1D0-4F31-8290-259DAAE26E5D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3750d05d-4cd9-4a1b-ba9e-2ea9eaf7f7dc"/>
    <ds:schemaRef ds:uri="http://schemas.openxmlformats.org/package/2006/metadata/core-properties"/>
    <ds:schemaRef ds:uri="cd84db8c-cb8d-4a7b-90fd-d053d91e283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596438C-E247-462F-99B2-C1D119A5B5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50d05d-4cd9-4a1b-ba9e-2ea9eaf7f7dc"/>
    <ds:schemaRef ds:uri="cd84db8c-cb8d-4a7b-90fd-d053d91e28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3091</TotalTime>
  <Words>1460</Words>
  <Application>Microsoft Office PowerPoint</Application>
  <PresentationFormat>Widescreen</PresentationFormat>
  <Paragraphs>234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EYInterstate Light</vt:lpstr>
      <vt:lpstr>1_EY widescreen presentation 2015 v1</vt:lpstr>
      <vt:lpstr>2_EY_regular_presentation_2010</vt:lpstr>
      <vt:lpstr>Azure DevOps Pipeline for Docker Web Apps User Guide</vt:lpstr>
      <vt:lpstr>1- Create a Resource group</vt:lpstr>
      <vt:lpstr>1- Create a Resource group</vt:lpstr>
      <vt:lpstr>1- Create a Resource group</vt:lpstr>
      <vt:lpstr>1- Create a Resource group</vt:lpstr>
      <vt:lpstr>2- Create a Container registry</vt:lpstr>
      <vt:lpstr>2- Create a Container registry</vt:lpstr>
      <vt:lpstr>2- Create a Container registry</vt:lpstr>
      <vt:lpstr>2- Create a Container registry</vt:lpstr>
      <vt:lpstr>3- Create an App Service plan</vt:lpstr>
      <vt:lpstr>3- Create an App Service plan</vt:lpstr>
      <vt:lpstr>3- Create an App Service plan</vt:lpstr>
      <vt:lpstr>3- Create an App Service plan</vt:lpstr>
      <vt:lpstr>3- Create an App Service plan</vt:lpstr>
      <vt:lpstr>4- Create a Web App</vt:lpstr>
      <vt:lpstr>4- Create a Web App</vt:lpstr>
      <vt:lpstr>4- Create a Web App</vt:lpstr>
      <vt:lpstr>4- Create a Web App</vt:lpstr>
      <vt:lpstr>4- Create a Web App</vt:lpstr>
      <vt:lpstr>4- Create a Web App</vt:lpstr>
      <vt:lpstr>4- Create a Web App</vt:lpstr>
      <vt:lpstr>5- Create a Azure DevOps Pipeline</vt:lpstr>
      <vt:lpstr>5- Create a Azure DevOps Pipeline</vt:lpstr>
      <vt:lpstr>5- Create a Azure DevOps Pipeline</vt:lpstr>
      <vt:lpstr>5- Create a Azure DevOps Pipeline</vt:lpstr>
      <vt:lpstr>5- Create a Azure DevOps Pipeline</vt:lpstr>
      <vt:lpstr>6- Docker Build Pipeline configuration</vt:lpstr>
      <vt:lpstr>6- Docker Build Pipeline configuration</vt:lpstr>
      <vt:lpstr>7- Docker Push Pipeline configuration</vt:lpstr>
      <vt:lpstr>7- Docker Push Pipeline configuration</vt:lpstr>
      <vt:lpstr>8- App Service Deployment Pipeline configuration</vt:lpstr>
      <vt:lpstr>8- App Service Deployment Pipeline configuration</vt:lpstr>
      <vt:lpstr>8- App Service Deployment Pipeline configuration</vt:lpstr>
      <vt:lpstr>8- App Service Deployment Pipeline configuration</vt:lpstr>
      <vt:lpstr>8- App Service Deployment Pipeline configuration</vt:lpstr>
      <vt:lpstr>8- App Service Deployment Pipeline configuration</vt:lpstr>
      <vt:lpstr>8- App Service Deployment Pipeline configuration</vt:lpstr>
      <vt:lpstr>8- App Service Deployment Pipeline configuration</vt:lpstr>
      <vt:lpstr>8- App Service Deployment Pipeline configuration</vt:lpstr>
      <vt:lpstr>8- App Service Deployment Pipeline configuration</vt:lpstr>
      <vt:lpstr>8- App Service Deployment Pipeline configuration</vt:lpstr>
      <vt:lpstr>8- App Service Deployment Pipeline configuration</vt:lpstr>
      <vt:lpstr>8- App Service Deployment Pipeline configuration</vt:lpstr>
      <vt:lpstr>9- Run your Azure DevOps Pipeline</vt:lpstr>
      <vt:lpstr>9- Run your Azure DevOps Pipeline</vt:lpstr>
      <vt:lpstr>9- Run your Azure DevOps Pipeline</vt:lpstr>
      <vt:lpstr>9- Run your Azure DevOps Pipeline</vt:lpstr>
      <vt:lpstr>10- Run your Web App</vt:lpstr>
      <vt:lpstr>10- Run your Web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Investing in Snowflake for EMEIA The Time is Now</dc:title>
  <dc:creator>Davide Colaci</dc:creator>
  <cp:lastModifiedBy>Davide Colaci</cp:lastModifiedBy>
  <cp:revision>3</cp:revision>
  <dcterms:created xsi:type="dcterms:W3CDTF">2023-02-09T08:43:37Z</dcterms:created>
  <dcterms:modified xsi:type="dcterms:W3CDTF">2023-02-26T11:28:26Z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0x0101006414936D4BA821458DF000F850E8BB5E</vt:lpwstr>
  </property>
</Properties>
</file>